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4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2.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43.xml" ContentType="application/vnd.openxmlformats-officedocument.presentationml.tags+xml"/>
  <Override PartName="/ppt/notesSlides/notesSlide7.xml" ContentType="application/vnd.openxmlformats-officedocument.presentationml.notesSlide+xml"/>
  <Override PartName="/ppt/tags/tag44.xml" ContentType="application/vnd.openxmlformats-officedocument.presentationml.tags+xml"/>
  <Override PartName="/ppt/notesSlides/notesSlide8.xml" ContentType="application/vnd.openxmlformats-officedocument.presentationml.notesSlide+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2.xml" ContentType="application/vnd.openxmlformats-officedocument.presentationml.tags+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1" r:id="rId4"/>
    <p:sldMasterId id="2147483814" r:id="rId5"/>
    <p:sldMasterId id="2147483855" r:id="rId6"/>
  </p:sldMasterIdLst>
  <p:notesMasterIdLst>
    <p:notesMasterId r:id="rId37"/>
  </p:notesMasterIdLst>
  <p:handoutMasterIdLst>
    <p:handoutMasterId r:id="rId38"/>
  </p:handoutMasterIdLst>
  <p:sldIdLst>
    <p:sldId id="2147479239" r:id="rId7"/>
    <p:sldId id="276" r:id="rId8"/>
    <p:sldId id="2147197054" r:id="rId9"/>
    <p:sldId id="2141412072" r:id="rId10"/>
    <p:sldId id="2141412075" r:id="rId11"/>
    <p:sldId id="2141412074" r:id="rId12"/>
    <p:sldId id="2141412073" r:id="rId13"/>
    <p:sldId id="2147197055" r:id="rId14"/>
    <p:sldId id="2147479244" r:id="rId15"/>
    <p:sldId id="2147479240" r:id="rId16"/>
    <p:sldId id="2147479243" r:id="rId17"/>
    <p:sldId id="426" r:id="rId18"/>
    <p:sldId id="2141412054" r:id="rId19"/>
    <p:sldId id="2147197056" r:id="rId20"/>
    <p:sldId id="434" r:id="rId21"/>
    <p:sldId id="1087" r:id="rId22"/>
    <p:sldId id="750" r:id="rId23"/>
    <p:sldId id="2141412056" r:id="rId24"/>
    <p:sldId id="304" r:id="rId25"/>
    <p:sldId id="284" r:id="rId26"/>
    <p:sldId id="286" r:id="rId27"/>
    <p:sldId id="287" r:id="rId28"/>
    <p:sldId id="2147479238" r:id="rId29"/>
    <p:sldId id="2147479241" r:id="rId30"/>
    <p:sldId id="409" r:id="rId31"/>
    <p:sldId id="2147473726" r:id="rId32"/>
    <p:sldId id="413" r:id="rId33"/>
    <p:sldId id="520" r:id="rId34"/>
    <p:sldId id="2147479242" r:id="rId35"/>
    <p:sldId id="2141412066" r:id="rId36"/>
  </p:sldIdLst>
  <p:sldSz cx="12192000" cy="6858000"/>
  <p:notesSz cx="6858000" cy="9144000"/>
  <p:embeddedFontLst>
    <p:embeddedFont>
      <p:font typeface="KBH" panose="020B0604020202020204" charset="0"/>
      <p:regular r:id="rId39"/>
      <p:bold r:id="rId40"/>
      <p:italic r:id="rId41"/>
      <p:boldItalic r:id="rId42"/>
    </p:embeddedFont>
    <p:embeddedFont>
      <p:font typeface="KBH Black" panose="020B0604020202020204" charset="0"/>
      <p:bold r:id="rId43"/>
      <p:boldItalic r:id="rId44"/>
    </p:embeddedFont>
    <p:embeddedFont>
      <p:font typeface="KBH Medium" panose="020B0604020202020204" charset="0"/>
      <p:regular r:id="rId45"/>
      <p:italic r:id="rId46"/>
    </p:embeddedFont>
    <p:embeddedFont>
      <p:font typeface="KBH Tekst" panose="020B060402020202020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7D"/>
    <a:srgbClr val="3DAD59"/>
    <a:srgbClr val="6A7F6C"/>
    <a:srgbClr val="EDF6F3"/>
    <a:srgbClr val="EB533E"/>
    <a:srgbClr val="F6F1DD"/>
    <a:srgbClr val="C5A100"/>
    <a:srgbClr val="D2B853"/>
    <a:srgbClr val="000000"/>
    <a:srgbClr val="FFD8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CB5746-3247-4AA8-8405-484A9CD5A361}" v="240" dt="2025-10-15T11:30:19.598"/>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8533" autoAdjust="0"/>
  </p:normalViewPr>
  <p:slideViewPr>
    <p:cSldViewPr snapToGrid="0" showGuides="1">
      <p:cViewPr varScale="1">
        <p:scale>
          <a:sx n="99" d="100"/>
          <a:sy n="99" d="100"/>
        </p:scale>
        <p:origin x="1032"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894"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6.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46" Type="http://schemas.openxmlformats.org/officeDocument/2006/relationships/font" Target="fonts/font8.fntdata"/><Relationship Id="rId20" Type="http://schemas.openxmlformats.org/officeDocument/2006/relationships/slide" Target="slides/slide14.xml"/><Relationship Id="rId41" Type="http://schemas.openxmlformats.org/officeDocument/2006/relationships/font" Target="fonts/font3.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'Ark1'!$B$1</c:f>
              <c:strCache>
                <c:ptCount val="1"/>
                <c:pt idx="0">
                  <c:v>Fordeling af udlåns af fysiske bøger</c:v>
                </c:pt>
              </c:strCache>
            </c:strRef>
          </c:tx>
          <c:spPr>
            <a:ln>
              <a:noFill/>
            </a:ln>
          </c:spPr>
          <c:dPt>
            <c:idx val="0"/>
            <c:bubble3D val="0"/>
            <c:spPr>
              <a:solidFill>
                <a:schemeClr val="bg1">
                  <a:lumMod val="75000"/>
                </a:schemeClr>
              </a:solidFill>
              <a:ln w="19050">
                <a:noFill/>
              </a:ln>
              <a:effectLst/>
            </c:spPr>
            <c:extLst>
              <c:ext xmlns:c16="http://schemas.microsoft.com/office/drawing/2014/chart" uri="{C3380CC4-5D6E-409C-BE32-E72D297353CC}">
                <c16:uniqueId val="{00000001-2FDD-42D2-9949-FE141F8D9F9C}"/>
              </c:ext>
            </c:extLst>
          </c:dPt>
          <c:dPt>
            <c:idx val="1"/>
            <c:bubble3D val="0"/>
            <c:spPr>
              <a:solidFill>
                <a:schemeClr val="accent2"/>
              </a:solidFill>
              <a:ln w="19050">
                <a:noFill/>
              </a:ln>
              <a:effectLst/>
            </c:spPr>
            <c:extLst>
              <c:ext xmlns:c16="http://schemas.microsoft.com/office/drawing/2014/chart" uri="{C3380CC4-5D6E-409C-BE32-E72D297353CC}">
                <c16:uniqueId val="{00000003-2FDD-42D2-9949-FE141F8D9F9C}"/>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da-DK"/>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'Ark1'!$A$2:$A$3</c:f>
              <c:strCache>
                <c:ptCount val="2"/>
                <c:pt idx="0">
                  <c:v>Voksenbøger</c:v>
                </c:pt>
                <c:pt idx="1">
                  <c:v>Børnebøger</c:v>
                </c:pt>
              </c:strCache>
            </c:strRef>
          </c:cat>
          <c:val>
            <c:numRef>
              <c:f>'Ark1'!$B$2:$B$3</c:f>
              <c:numCache>
                <c:formatCode>#,##0</c:formatCode>
                <c:ptCount val="2"/>
                <c:pt idx="0">
                  <c:v>955200</c:v>
                </c:pt>
                <c:pt idx="1">
                  <c:v>1248000</c:v>
                </c:pt>
              </c:numCache>
            </c:numRef>
          </c:val>
          <c:extLst>
            <c:ext xmlns:c16="http://schemas.microsoft.com/office/drawing/2014/chart" uri="{C3380CC4-5D6E-409C-BE32-E72D297353CC}">
              <c16:uniqueId val="{00000004-2FDD-42D2-9949-FE141F8D9F9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925118161292943"/>
          <c:y val="8.4508117633802282E-2"/>
          <c:w val="0.21827216712145195"/>
          <c:h val="0.68379003938901162"/>
        </c:manualLayout>
      </c:layout>
      <c:pieChart>
        <c:varyColors val="1"/>
        <c:ser>
          <c:idx val="0"/>
          <c:order val="0"/>
          <c:tx>
            <c:strRef>
              <c:f>'Ark1'!$B$1</c:f>
              <c:strCache>
                <c:ptCount val="1"/>
                <c:pt idx="0">
                  <c:v>2023</c:v>
                </c:pt>
              </c:strCache>
            </c:strRef>
          </c:tx>
          <c:spPr>
            <a:ln>
              <a:noFill/>
            </a:ln>
          </c:spPr>
          <c:dPt>
            <c:idx val="0"/>
            <c:bubble3D val="0"/>
            <c:explosion val="4"/>
            <c:spPr>
              <a:solidFill>
                <a:schemeClr val="accent1"/>
              </a:solidFill>
              <a:ln w="19050">
                <a:noFill/>
              </a:ln>
              <a:effectLst/>
            </c:spPr>
            <c:extLst>
              <c:ext xmlns:c16="http://schemas.microsoft.com/office/drawing/2014/chart" uri="{C3380CC4-5D6E-409C-BE32-E72D297353CC}">
                <c16:uniqueId val="{00000001-B2BC-45F0-AC99-39EA1A5B130D}"/>
              </c:ext>
            </c:extLst>
          </c:dPt>
          <c:dPt>
            <c:idx val="1"/>
            <c:bubble3D val="0"/>
            <c:explosion val="5"/>
            <c:spPr>
              <a:solidFill>
                <a:schemeClr val="bg2">
                  <a:lumMod val="75000"/>
                </a:schemeClr>
              </a:solidFill>
              <a:ln w="19050">
                <a:noFill/>
              </a:ln>
              <a:effectLst/>
            </c:spPr>
            <c:extLst>
              <c:ext xmlns:c16="http://schemas.microsoft.com/office/drawing/2014/chart" uri="{C3380CC4-5D6E-409C-BE32-E72D297353CC}">
                <c16:uniqueId val="{00000003-B2BC-45F0-AC99-39EA1A5B130D}"/>
              </c:ext>
            </c:extLst>
          </c:dPt>
          <c:dPt>
            <c:idx val="2"/>
            <c:bubble3D val="0"/>
            <c:explosion val="4"/>
            <c:spPr>
              <a:solidFill>
                <a:schemeClr val="tx1"/>
              </a:solidFill>
              <a:ln w="19050">
                <a:noFill/>
              </a:ln>
              <a:effectLst/>
            </c:spPr>
            <c:extLst>
              <c:ext xmlns:c16="http://schemas.microsoft.com/office/drawing/2014/chart" uri="{C3380CC4-5D6E-409C-BE32-E72D297353CC}">
                <c16:uniqueId val="{00000005-B2BC-45F0-AC99-39EA1A5B130D}"/>
              </c:ext>
            </c:extLst>
          </c:dPt>
          <c:dLbls>
            <c:dLbl>
              <c:idx val="0"/>
              <c:layout>
                <c:manualLayout>
                  <c:x val="-6.4878004005307646E-2"/>
                  <c:y val="0.16662715655916019"/>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2BC-45F0-AC99-39EA1A5B130D}"/>
                </c:ext>
              </c:extLst>
            </c:dLbl>
            <c:dLbl>
              <c:idx val="1"/>
              <c:layout>
                <c:manualLayout>
                  <c:x val="7.3364664805594726E-2"/>
                  <c:y val="-0.25112973251554593"/>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2BC-45F0-AC99-39EA1A5B130D}"/>
                </c:ext>
              </c:extLst>
            </c:dLbl>
            <c:dLbl>
              <c:idx val="2"/>
              <c:layout>
                <c:manualLayout>
                  <c:x val="4.6770782127813305E-2"/>
                  <c:y val="0.13512272044638826"/>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2BC-45F0-AC99-39EA1A5B130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j-lt"/>
                    <a:ea typeface="+mn-ea"/>
                    <a:cs typeface="+mn-cs"/>
                  </a:defRPr>
                </a:pPr>
                <a:endParaRPr lang="da-DK"/>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'Ark1'!$A$2:$A$4</c:f>
              <c:strCache>
                <c:ptCount val="3"/>
                <c:pt idx="0">
                  <c:v>Græsset fra reol</c:v>
                </c:pt>
                <c:pt idx="1">
                  <c:v>Græsset fra udstilling</c:v>
                </c:pt>
                <c:pt idx="2">
                  <c:v>Reserveret</c:v>
                </c:pt>
              </c:strCache>
            </c:strRef>
          </c:cat>
          <c:val>
            <c:numRef>
              <c:f>'Ark1'!$B$2:$B$4</c:f>
              <c:numCache>
                <c:formatCode>General</c:formatCode>
                <c:ptCount val="3"/>
                <c:pt idx="0">
                  <c:v>412000</c:v>
                </c:pt>
                <c:pt idx="1">
                  <c:v>872000</c:v>
                </c:pt>
                <c:pt idx="2">
                  <c:v>228000</c:v>
                </c:pt>
              </c:numCache>
            </c:numRef>
          </c:val>
          <c:extLst>
            <c:ext xmlns:c16="http://schemas.microsoft.com/office/drawing/2014/chart" uri="{C3380CC4-5D6E-409C-BE32-E72D297353CC}">
              <c16:uniqueId val="{00000006-B2BC-45F0-AC99-39EA1A5B130D}"/>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'Ark1'!$B$1</c:f>
              <c:strCache>
                <c:ptCount val="1"/>
                <c:pt idx="0">
                  <c:v>2023</c:v>
                </c:pt>
              </c:strCache>
            </c:strRef>
          </c:tx>
          <c:spPr>
            <a:solidFill>
              <a:schemeClr val="tx1"/>
            </a:solidFill>
            <a:ln>
              <a:noFill/>
            </a:ln>
          </c:spPr>
          <c:explosion val="4"/>
          <c:dPt>
            <c:idx val="0"/>
            <c:bubble3D val="0"/>
            <c:spPr>
              <a:solidFill>
                <a:schemeClr val="bg2">
                  <a:lumMod val="50000"/>
                </a:schemeClr>
              </a:solidFill>
              <a:ln w="19050">
                <a:noFill/>
              </a:ln>
              <a:effectLst/>
            </c:spPr>
            <c:extLst>
              <c:ext xmlns:c16="http://schemas.microsoft.com/office/drawing/2014/chart" uri="{C3380CC4-5D6E-409C-BE32-E72D297353CC}">
                <c16:uniqueId val="{00000001-FE98-4684-AA26-4E0014D23AB2}"/>
              </c:ext>
            </c:extLst>
          </c:dPt>
          <c:dPt>
            <c:idx val="1"/>
            <c:bubble3D val="0"/>
            <c:spPr>
              <a:solidFill>
                <a:schemeClr val="bg2">
                  <a:lumMod val="75000"/>
                </a:schemeClr>
              </a:solidFill>
              <a:ln w="19050">
                <a:noFill/>
              </a:ln>
              <a:effectLst/>
            </c:spPr>
            <c:extLst>
              <c:ext xmlns:c16="http://schemas.microsoft.com/office/drawing/2014/chart" uri="{C3380CC4-5D6E-409C-BE32-E72D297353CC}">
                <c16:uniqueId val="{00000003-FE98-4684-AA26-4E0014D23AB2}"/>
              </c:ext>
            </c:extLst>
          </c:dPt>
          <c:dPt>
            <c:idx val="2"/>
            <c:bubble3D val="0"/>
            <c:spPr>
              <a:solidFill>
                <a:schemeClr val="tx1"/>
              </a:solidFill>
              <a:ln w="19050">
                <a:noFill/>
              </a:ln>
              <a:effectLst/>
            </c:spPr>
            <c:extLst>
              <c:ext xmlns:c16="http://schemas.microsoft.com/office/drawing/2014/chart" uri="{C3380CC4-5D6E-409C-BE32-E72D297353CC}">
                <c16:uniqueId val="{00000005-FE98-4684-AA26-4E0014D23AB2}"/>
              </c:ext>
            </c:extLst>
          </c:dPt>
          <c:dLbls>
            <c:dLbl>
              <c:idx val="0"/>
              <c:layout>
                <c:manualLayout>
                  <c:x val="-0.14356819551444847"/>
                  <c:y val="0.18901201237708359"/>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E98-4684-AA26-4E0014D23AB2}"/>
                </c:ext>
              </c:extLst>
            </c:dLbl>
            <c:dLbl>
              <c:idx val="1"/>
              <c:layout>
                <c:manualLayout>
                  <c:x val="-0.16889823428125131"/>
                  <c:y val="-0.13445054327506448"/>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E98-4684-AA26-4E0014D23AB2}"/>
                </c:ext>
              </c:extLst>
            </c:dLbl>
            <c:dLbl>
              <c:idx val="2"/>
              <c:layout>
                <c:manualLayout>
                  <c:x val="0.22121980260226551"/>
                  <c:y val="-3.2203125465918359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j-lt"/>
                      <a:ea typeface="+mn-ea"/>
                      <a:cs typeface="+mn-cs"/>
                    </a:defRPr>
                  </a:pPr>
                  <a:endParaRPr lang="da-DK"/>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E98-4684-AA26-4E0014D23A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j-lt"/>
                    <a:ea typeface="+mn-ea"/>
                    <a:cs typeface="+mn-cs"/>
                  </a:defRPr>
                </a:pPr>
                <a:endParaRPr lang="da-DK"/>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'Ark1'!$A$2:$A$4</c:f>
              <c:strCache>
                <c:ptCount val="3"/>
                <c:pt idx="0">
                  <c:v>Græsset fra reol</c:v>
                </c:pt>
                <c:pt idx="1">
                  <c:v>Græsset fra udstilling</c:v>
                </c:pt>
                <c:pt idx="2">
                  <c:v>Udlån via reserveringer</c:v>
                </c:pt>
              </c:strCache>
            </c:strRef>
          </c:cat>
          <c:val>
            <c:numRef>
              <c:f>'Ark1'!$B$2:$B$4</c:f>
              <c:numCache>
                <c:formatCode>General</c:formatCode>
                <c:ptCount val="3"/>
                <c:pt idx="0">
                  <c:v>248000</c:v>
                </c:pt>
                <c:pt idx="1">
                  <c:v>291000</c:v>
                </c:pt>
                <c:pt idx="2">
                  <c:v>617000</c:v>
                </c:pt>
              </c:numCache>
            </c:numRef>
          </c:val>
          <c:extLst>
            <c:ext xmlns:c16="http://schemas.microsoft.com/office/drawing/2014/chart" uri="{C3380CC4-5D6E-409C-BE32-E72D297353CC}">
              <c16:uniqueId val="{00000006-FE98-4684-AA26-4E0014D23AB2}"/>
            </c:ext>
          </c:extLst>
        </c:ser>
        <c:dLbls>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a-DK"/>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stacked"/>
        <c:varyColors val="0"/>
        <c:ser>
          <c:idx val="0"/>
          <c:order val="0"/>
          <c:tx>
            <c:strRef>
              <c:f>'Ark1'!$G$1</c:f>
              <c:strCache>
                <c:ptCount val="1"/>
                <c:pt idx="0">
                  <c:v>Ændring fra 23-24</c:v>
                </c:pt>
              </c:strCache>
            </c:strRef>
          </c:tx>
          <c:spPr>
            <a:solidFill>
              <a:schemeClr val="accent3"/>
            </a:solidFill>
            <a:ln>
              <a:noFill/>
            </a:ln>
            <a:effectLst/>
          </c:spPr>
          <c:invertIfNegative val="0"/>
          <c:dPt>
            <c:idx val="0"/>
            <c:invertIfNegative val="0"/>
            <c:bubble3D val="0"/>
            <c:spPr>
              <a:solidFill>
                <a:srgbClr val="C5A100"/>
              </a:solidFill>
              <a:ln>
                <a:noFill/>
              </a:ln>
              <a:effectLst/>
            </c:spPr>
            <c:extLst>
              <c:ext xmlns:c16="http://schemas.microsoft.com/office/drawing/2014/chart" uri="{C3380CC4-5D6E-409C-BE32-E72D297353CC}">
                <c16:uniqueId val="{00000001-76CE-44B8-91D0-C21588D2587D}"/>
              </c:ext>
            </c:extLst>
          </c:dPt>
          <c:dPt>
            <c:idx val="1"/>
            <c:invertIfNegative val="0"/>
            <c:bubble3D val="0"/>
            <c:spPr>
              <a:solidFill>
                <a:srgbClr val="C5A100"/>
              </a:solidFill>
              <a:ln>
                <a:noFill/>
              </a:ln>
              <a:effectLst/>
            </c:spPr>
            <c:extLst>
              <c:ext xmlns:c16="http://schemas.microsoft.com/office/drawing/2014/chart" uri="{C3380CC4-5D6E-409C-BE32-E72D297353CC}">
                <c16:uniqueId val="{00000002-F732-447C-8CAB-E8FDDD0745C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KBH Tekst" panose="00000500000000000000" pitchFamily="2" charset="0"/>
                    <a:ea typeface="+mn-ea"/>
                    <a:cs typeface="+mn-cs"/>
                  </a:defRPr>
                </a:pPr>
                <a:endParaRPr lang="da-DK"/>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'Ark1'!$A$2:$A$3</c:f>
              <c:strCache>
                <c:ptCount val="2"/>
                <c:pt idx="0">
                  <c:v>Copenhagen</c:v>
                </c:pt>
                <c:pt idx="1">
                  <c:v>Rest of Denmark</c:v>
                </c:pt>
              </c:strCache>
            </c:strRef>
          </c:cat>
          <c:val>
            <c:numRef>
              <c:f>'Ark1'!$G$2:$G$3</c:f>
              <c:numCache>
                <c:formatCode>General</c:formatCode>
                <c:ptCount val="2"/>
                <c:pt idx="0" formatCode="#,##0">
                  <c:v>357000</c:v>
                </c:pt>
                <c:pt idx="1">
                  <c:v>450000</c:v>
                </c:pt>
              </c:numCache>
            </c:numRef>
          </c:val>
          <c:extLst>
            <c:ext xmlns:c16="http://schemas.microsoft.com/office/drawing/2014/chart" uri="{C3380CC4-5D6E-409C-BE32-E72D297353CC}">
              <c16:uniqueId val="{00000002-76CE-44B8-91D0-C21588D2587D}"/>
            </c:ext>
          </c:extLst>
        </c:ser>
        <c:dLbls>
          <c:showLegendKey val="0"/>
          <c:showVal val="0"/>
          <c:showCatName val="0"/>
          <c:showSerName val="0"/>
          <c:showPercent val="0"/>
          <c:showBubbleSize val="0"/>
        </c:dLbls>
        <c:gapWidth val="100"/>
        <c:overlap val="100"/>
        <c:axId val="882842392"/>
        <c:axId val="882837712"/>
      </c:barChart>
      <c:catAx>
        <c:axId val="88284239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KBH Tekst" panose="00000500000000000000" pitchFamily="2" charset="0"/>
                <a:ea typeface="+mn-ea"/>
                <a:cs typeface="+mn-cs"/>
              </a:defRPr>
            </a:pPr>
            <a:endParaRPr lang="da-DK"/>
          </a:p>
        </c:txPr>
        <c:crossAx val="882837712"/>
        <c:crosses val="autoZero"/>
        <c:auto val="1"/>
        <c:lblAlgn val="ctr"/>
        <c:lblOffset val="100"/>
        <c:noMultiLvlLbl val="0"/>
      </c:catAx>
      <c:valAx>
        <c:axId val="882837712"/>
        <c:scaling>
          <c:orientation val="minMax"/>
        </c:scaling>
        <c:delete val="1"/>
        <c:axPos val="l"/>
        <c:numFmt formatCode="#,##0" sourceLinked="1"/>
        <c:majorTickMark val="out"/>
        <c:minorTickMark val="none"/>
        <c:tickLblPos val="nextTo"/>
        <c:crossAx val="88284239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6350" cap="flat" cmpd="sng" algn="ctr">
      <a:noFill/>
      <a:prstDash val="solid"/>
      <a:miter lim="800000"/>
    </a:ln>
    <a:effectLst/>
  </c:spPr>
  <c:txPr>
    <a:bodyPr/>
    <a:lstStyle/>
    <a:p>
      <a:pPr>
        <a:defRPr>
          <a:solidFill>
            <a:schemeClr val="tx1"/>
          </a:solidFill>
          <a:latin typeface="KBH Tekst" panose="00000500000000000000" pitchFamily="2" charset="0"/>
        </a:defRPr>
      </a:pPr>
      <a:endParaRPr lang="da-D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16/10/2025</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16/10/2025</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a:t>
            </a:fld>
            <a:endParaRPr lang="en-GB"/>
          </a:p>
        </p:txBody>
      </p:sp>
    </p:spTree>
    <p:extLst>
      <p:ext uri="{BB962C8B-B14F-4D97-AF65-F5344CB8AC3E}">
        <p14:creationId xmlns:p14="http://schemas.microsoft.com/office/powerpoint/2010/main" val="2238715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da-DK" smtClean="0"/>
              <a:pPr/>
              <a:t>2</a:t>
            </a:fld>
            <a:endParaRPr lang="da-DK" dirty="0"/>
          </a:p>
        </p:txBody>
      </p:sp>
    </p:spTree>
    <p:extLst>
      <p:ext uri="{BB962C8B-B14F-4D97-AF65-F5344CB8AC3E}">
        <p14:creationId xmlns:p14="http://schemas.microsoft.com/office/powerpoint/2010/main" val="1577432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3</a:t>
            </a:fld>
            <a:endParaRPr lang="en-GB"/>
          </a:p>
        </p:txBody>
      </p:sp>
    </p:spTree>
    <p:extLst>
      <p:ext uri="{BB962C8B-B14F-4D97-AF65-F5344CB8AC3E}">
        <p14:creationId xmlns:p14="http://schemas.microsoft.com/office/powerpoint/2010/main" val="2466360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14F330-E8EC-4A8F-95FC-7DD5DC92371A}" type="slidenum">
              <a:rPr kumimoji="0" lang="da-DK"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110907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7</a:t>
            </a:fld>
            <a:endParaRPr lang="en-GB"/>
          </a:p>
        </p:txBody>
      </p:sp>
    </p:spTree>
    <p:extLst>
      <p:ext uri="{BB962C8B-B14F-4D97-AF65-F5344CB8AC3E}">
        <p14:creationId xmlns:p14="http://schemas.microsoft.com/office/powerpoint/2010/main" val="388041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12</a:t>
            </a:fld>
            <a:endParaRPr lang="en-GB"/>
          </a:p>
        </p:txBody>
      </p:sp>
    </p:spTree>
    <p:extLst>
      <p:ext uri="{BB962C8B-B14F-4D97-AF65-F5344CB8AC3E}">
        <p14:creationId xmlns:p14="http://schemas.microsoft.com/office/powerpoint/2010/main" val="3034045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A16CFAD1-D197-4A88-B173-A6412E995EE5}" type="slidenum">
              <a:rPr lang="da-DK" smtClean="0"/>
              <a:pPr/>
              <a:t>14</a:t>
            </a:fld>
            <a:endParaRPr lang="da-DK" dirty="0"/>
          </a:p>
        </p:txBody>
      </p:sp>
    </p:spTree>
    <p:extLst>
      <p:ext uri="{BB962C8B-B14F-4D97-AF65-F5344CB8AC3E}">
        <p14:creationId xmlns:p14="http://schemas.microsoft.com/office/powerpoint/2010/main" val="22495523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15</a:t>
            </a:fld>
            <a:endParaRPr lang="en-GB"/>
          </a:p>
        </p:txBody>
      </p:sp>
    </p:spTree>
    <p:extLst>
      <p:ext uri="{BB962C8B-B14F-4D97-AF65-F5344CB8AC3E}">
        <p14:creationId xmlns:p14="http://schemas.microsoft.com/office/powerpoint/2010/main" val="2943456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16</a:t>
            </a:fld>
            <a:endParaRPr lang="en-GB"/>
          </a:p>
        </p:txBody>
      </p:sp>
    </p:spTree>
    <p:extLst>
      <p:ext uri="{BB962C8B-B14F-4D97-AF65-F5344CB8AC3E}">
        <p14:creationId xmlns:p14="http://schemas.microsoft.com/office/powerpoint/2010/main" val="2409340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A16CFAD1-D197-4A88-B173-A6412E995EE5}" type="slidenum">
              <a:rPr lang="en-GB" smtClean="0"/>
              <a:pPr/>
              <a:t>17</a:t>
            </a:fld>
            <a:endParaRPr lang="en-GB"/>
          </a:p>
        </p:txBody>
      </p:sp>
    </p:spTree>
    <p:extLst>
      <p:ext uri="{BB962C8B-B14F-4D97-AF65-F5344CB8AC3E}">
        <p14:creationId xmlns:p14="http://schemas.microsoft.com/office/powerpoint/2010/main" val="2527367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18</a:t>
            </a:fld>
            <a:endParaRPr lang="en-GB"/>
          </a:p>
        </p:txBody>
      </p:sp>
    </p:spTree>
    <p:extLst>
      <p:ext uri="{BB962C8B-B14F-4D97-AF65-F5344CB8AC3E}">
        <p14:creationId xmlns:p14="http://schemas.microsoft.com/office/powerpoint/2010/main" val="2390260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endParaRPr lang="da-DK" sz="1200" b="0" i="0" u="none" strike="noStrike" dirty="0">
              <a:solidFill>
                <a:srgbClr val="000000"/>
              </a:solidFill>
              <a:effectLst/>
              <a:latin typeface="Calibri" panose="020F0502020204030204" pitchFamily="34" charset="0"/>
              <a:ea typeface="+mn-lt"/>
              <a:cs typeface="Calibri" panose="020F0502020204030204" pitchFamily="34" charset="0"/>
            </a:endParaRPr>
          </a:p>
        </p:txBody>
      </p:sp>
      <p:sp>
        <p:nvSpPr>
          <p:cNvPr id="4" name="Pladsholder til slidenummer 3"/>
          <p:cNvSpPr>
            <a:spLocks noGrp="1"/>
          </p:cNvSpPr>
          <p:nvPr>
            <p:ph type="sldNum" sz="quarter" idx="5"/>
          </p:nvPr>
        </p:nvSpPr>
        <p:spPr/>
        <p:txBody>
          <a:bodyPr/>
          <a:lstStyle/>
          <a:p>
            <a:fld id="{A16CFAD1-D197-4A88-B173-A6412E995EE5}" type="slidenum">
              <a:rPr lang="en-GB" smtClean="0"/>
              <a:pPr/>
              <a:t>19</a:t>
            </a:fld>
            <a:endParaRPr lang="en-GB"/>
          </a:p>
        </p:txBody>
      </p:sp>
    </p:spTree>
    <p:extLst>
      <p:ext uri="{BB962C8B-B14F-4D97-AF65-F5344CB8AC3E}">
        <p14:creationId xmlns:p14="http://schemas.microsoft.com/office/powerpoint/2010/main" val="1836611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22</a:t>
            </a:fld>
            <a:endParaRPr lang="en-GB"/>
          </a:p>
        </p:txBody>
      </p:sp>
    </p:spTree>
    <p:extLst>
      <p:ext uri="{BB962C8B-B14F-4D97-AF65-F5344CB8AC3E}">
        <p14:creationId xmlns:p14="http://schemas.microsoft.com/office/powerpoint/2010/main" val="2050270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23</a:t>
            </a:fld>
            <a:endParaRPr lang="en-GB"/>
          </a:p>
        </p:txBody>
      </p:sp>
    </p:spTree>
    <p:extLst>
      <p:ext uri="{BB962C8B-B14F-4D97-AF65-F5344CB8AC3E}">
        <p14:creationId xmlns:p14="http://schemas.microsoft.com/office/powerpoint/2010/main" val="2803404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FAF29C-4410-4CFD-A887-D0AC578EB333}" type="slidenum">
              <a:rPr kumimoji="0" lang="da-DK"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a-DK" sz="1000" b="0" i="0" u="none" strike="noStrike" kern="1200" cap="none" spc="0" normalizeH="0" baseline="0" noProof="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86692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da-DK" sz="1000" b="0" i="0" u="none" strike="noStrike" kern="1200" cap="none" spc="0" normalizeH="0" baseline="0" noProof="0" smtClean="0">
                <a:ln>
                  <a:noFill/>
                </a:ln>
                <a:solidFill>
                  <a:prstClr val="black"/>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0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101760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27</a:t>
            </a:fld>
            <a:endParaRPr lang="en-GB"/>
          </a:p>
        </p:txBody>
      </p:sp>
    </p:spTree>
    <p:extLst>
      <p:ext uri="{BB962C8B-B14F-4D97-AF65-F5344CB8AC3E}">
        <p14:creationId xmlns:p14="http://schemas.microsoft.com/office/powerpoint/2010/main" val="2726066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Udsprunget af, at læsning og den fysiske bog udfordres af den digitale opmærksomhedsøkonomi: nem tilgængelighed og tilstedeværelse, hvor borgerne er (digitalt)</a:t>
            </a:r>
          </a:p>
          <a:p>
            <a:endParaRPr lang="da-DK" dirty="0"/>
          </a:p>
          <a:p>
            <a:r>
              <a:rPr lang="da-DK" dirty="0"/>
              <a:t>Fælleskommunal løsning drevet af folkebibliotekerne </a:t>
            </a:r>
            <a:r>
              <a:rPr lang="da-DK" dirty="0">
                <a:sym typeface="Wingdings" panose="05000000000000000000" pitchFamily="2" charset="2"/>
              </a:rPr>
              <a:t> nationalt tilbud. Begrænsninger på lån varetages i de enkelte kommuner og er afhængig af økonomi.</a:t>
            </a:r>
            <a:endParaRPr lang="da-DK" dirty="0"/>
          </a:p>
          <a:p>
            <a:endParaRPr lang="da-DK" dirty="0"/>
          </a:p>
          <a:p>
            <a:r>
              <a:rPr lang="da-DK" dirty="0"/>
              <a:t>Ønske om et bibliotekarisk produkt med formidling og </a:t>
            </a:r>
            <a:r>
              <a:rPr lang="da-DK" dirty="0" err="1"/>
              <a:t>kurateret</a:t>
            </a:r>
            <a:r>
              <a:rPr lang="da-DK" dirty="0"/>
              <a:t> indhold – ikke et kommercielt: folkebibliotekerne gik sammen om at udvikle e-reolen</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err="1"/>
              <a:t>eReolen</a:t>
            </a:r>
            <a:r>
              <a:rPr lang="da-DK" dirty="0"/>
              <a:t> har egen </a:t>
            </a:r>
            <a:r>
              <a:rPr lang="da-DK" sz="1200" dirty="0"/>
              <a:t>it-platform 2011 og eget forhandling og indkøb direkte fra forlag og forfattere (platform og indhold er ellers ofte udbydes samlet af kommercielle aktører)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Fleksible udlånsmodeller og speciel formidling bidrager til sameksistens med markedet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Bidrag til digitalisering af bagkatalog (DK lille sprogområde) ved indkøb af titler på forhånd. Back </a:t>
            </a:r>
            <a:r>
              <a:rPr lang="da-DK" sz="1200" dirty="0" err="1"/>
              <a:t>catalouge</a:t>
            </a:r>
            <a:r>
              <a:rPr lang="da-DK" sz="1200" dirty="0"/>
              <a:t>= </a:t>
            </a:r>
            <a:r>
              <a:rPr lang="da-DK" sz="1200" dirty="0" err="1"/>
              <a:t>books</a:t>
            </a:r>
            <a:r>
              <a:rPr lang="da-DK" sz="1200" dirty="0"/>
              <a:t> no longer </a:t>
            </a:r>
            <a:r>
              <a:rPr lang="da-DK" sz="1200" dirty="0" err="1"/>
              <a:t>available</a:t>
            </a:r>
            <a:r>
              <a:rPr lang="da-DK" sz="1200" dirty="0"/>
              <a:t> on the </a:t>
            </a:r>
            <a:r>
              <a:rPr lang="da-DK" sz="1200" dirty="0" err="1"/>
              <a:t>market</a:t>
            </a:r>
            <a:r>
              <a:rPr lang="da-DK" sz="1200" dirty="0"/>
              <a:t> and not </a:t>
            </a:r>
            <a:r>
              <a:rPr lang="da-DK" sz="1200" dirty="0" err="1"/>
              <a:t>digitazed</a:t>
            </a:r>
            <a:r>
              <a:rPr lang="da-DK" sz="1200" dirty="0"/>
              <a:t> - </a:t>
            </a:r>
            <a:r>
              <a:rPr lang="da-DK" sz="1200" dirty="0" err="1"/>
              <a:t>such</a:t>
            </a:r>
            <a:r>
              <a:rPr lang="da-DK" sz="1200" dirty="0"/>
              <a:t> as </a:t>
            </a:r>
            <a:r>
              <a:rPr lang="da-DK" sz="1200" dirty="0" err="1"/>
              <a:t>classics</a:t>
            </a:r>
            <a:r>
              <a:rPr lang="da-DK" sz="1200" dirty="0"/>
              <a:t>, </a:t>
            </a:r>
            <a:r>
              <a:rPr lang="da-DK" sz="1200" dirty="0" err="1"/>
              <a:t>requested</a:t>
            </a:r>
            <a:r>
              <a:rPr lang="da-DK" sz="1200" dirty="0"/>
              <a:t> </a:t>
            </a:r>
            <a:r>
              <a:rPr lang="da-DK" sz="1200" dirty="0" err="1"/>
              <a:t>books</a:t>
            </a:r>
            <a:r>
              <a:rPr lang="da-DK" sz="1200" dirty="0"/>
              <a:t>, recent </a:t>
            </a:r>
            <a:r>
              <a:rPr lang="da-DK" sz="1200" dirty="0" err="1"/>
              <a:t>cultural</a:t>
            </a:r>
            <a:r>
              <a:rPr lang="da-DK" sz="1200" dirty="0"/>
              <a:t> heritage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t>Bidrager til at selvudgivere og små forlag kan eksistere og udvikle sig ved at tilbyde et alternativt formidlingsplatform, der ikke udbydes af kommercielle tjenester. De tilbydes en digital platform og direkte betaling for anvendelsen af deres bøger på baggrund af forhandling med </a:t>
            </a:r>
            <a:r>
              <a:rPr lang="da-DK" sz="1200" dirty="0" err="1"/>
              <a:t>eReolen</a:t>
            </a:r>
            <a:r>
              <a:rPr lang="da-DK"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err="1"/>
              <a:t>eReolen</a:t>
            </a:r>
            <a:r>
              <a:rPr lang="da-DK" sz="1200" dirty="0"/>
              <a:t> er for alle, men mest henvendt til voksne. </a:t>
            </a:r>
            <a:r>
              <a:rPr lang="da-DK" sz="1200" dirty="0" err="1"/>
              <a:t>eReolen</a:t>
            </a:r>
            <a:r>
              <a:rPr lang="da-DK" sz="1200" dirty="0"/>
              <a:t> GO er </a:t>
            </a:r>
            <a:r>
              <a:rPr lang="da-DK" sz="1200" dirty="0" err="1"/>
              <a:t>målrettte</a:t>
            </a:r>
            <a:r>
              <a:rPr lang="da-DK" sz="1200" dirty="0"/>
              <a:t> børn med indhold og formidling – herunder børn-børn formidling bl.a. i form af anbefalinger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dirty="0"/>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28</a:t>
            </a:fld>
            <a:endParaRPr lang="en-GB"/>
          </a:p>
        </p:txBody>
      </p:sp>
    </p:spTree>
    <p:extLst>
      <p:ext uri="{BB962C8B-B14F-4D97-AF65-F5344CB8AC3E}">
        <p14:creationId xmlns:p14="http://schemas.microsoft.com/office/powerpoint/2010/main" val="2707991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16CFAD1-D197-4A88-B173-A6412E995EE5}" type="slidenum">
              <a:rPr lang="en-GB" smtClean="0"/>
              <a:pPr/>
              <a:t>29</a:t>
            </a:fld>
            <a:endParaRPr lang="en-GB"/>
          </a:p>
        </p:txBody>
      </p:sp>
    </p:spTree>
    <p:extLst>
      <p:ext uri="{BB962C8B-B14F-4D97-AF65-F5344CB8AC3E}">
        <p14:creationId xmlns:p14="http://schemas.microsoft.com/office/powerpoint/2010/main" val="1513431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da-DK"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A16CFAD1-D197-4A88-B173-A6412E995EE5}" type="slidenum">
              <a:rPr lang="da-DK" smtClean="0"/>
              <a:pPr/>
              <a:t>30</a:t>
            </a:fld>
            <a:endParaRPr lang="da-DK" dirty="0"/>
          </a:p>
        </p:txBody>
      </p:sp>
    </p:spTree>
    <p:extLst>
      <p:ext uri="{BB962C8B-B14F-4D97-AF65-F5344CB8AC3E}">
        <p14:creationId xmlns:p14="http://schemas.microsoft.com/office/powerpoint/2010/main" val="4201978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5" name="Graphic 7">
            <a:extLst>
              <a:ext uri="{FF2B5EF4-FFF2-40B4-BE49-F238E27FC236}">
                <a16:creationId xmlns:a16="http://schemas.microsoft.com/office/drawing/2014/main" id="{010810A8-8A1E-4E68-A968-35AAC01A228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Tree>
    <p:extLst>
      <p:ext uri="{BB962C8B-B14F-4D97-AF65-F5344CB8AC3E}">
        <p14:creationId xmlns:p14="http://schemas.microsoft.com/office/powerpoint/2010/main" val="4117087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5" name="Graphic 7">
            <a:extLst>
              <a:ext uri="{FF2B5EF4-FFF2-40B4-BE49-F238E27FC236}">
                <a16:creationId xmlns:a16="http://schemas.microsoft.com/office/drawing/2014/main" id="{A2506A83-7F56-4B42-B699-2119B672DFA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339739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accent2"/>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Tree>
    <p:extLst>
      <p:ext uri="{BB962C8B-B14F-4D97-AF65-F5344CB8AC3E}">
        <p14:creationId xmlns:p14="http://schemas.microsoft.com/office/powerpoint/2010/main" val="768726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bg1"/>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582106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529654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877679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38264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355360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7"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1" y="5327667"/>
            <a:ext cx="4097590"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4" name="Graphic 7">
            <a:extLst>
              <a:ext uri="{FF2B5EF4-FFF2-40B4-BE49-F238E27FC236}">
                <a16:creationId xmlns:a16="http://schemas.microsoft.com/office/drawing/2014/main" id="{3B12EC28-E141-4748-8822-1B02FF0A6CBB}"/>
              </a:ext>
            </a:extLst>
          </p:cNvPr>
          <p:cNvSpPr/>
          <p:nvPr userDrawn="1"/>
        </p:nvSpPr>
        <p:spPr>
          <a:xfrm>
            <a:off x="6508735"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r>
              <a:rPr lang="da-DK"/>
              <a:t>Klik på ikonet for at tilføje et billede</a:t>
            </a:r>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3998" y="310326"/>
            <a:ext cx="3111539"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3998" y="531101"/>
            <a:ext cx="3111539"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2833720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defRPr sz="2400"/>
            </a:lvl1pPr>
            <a:lvl2pPr marL="620713" indent="-230188">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1132109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buFont typeface="+mj-lt"/>
              <a:buAutoNum type="arabicPeriod"/>
              <a:defRPr sz="2400">
                <a:solidFill>
                  <a:schemeClr val="bg1"/>
                </a:solidFill>
              </a:defRPr>
            </a:lvl1pPr>
            <a:lvl2pPr marL="619200" indent="-230400">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19639547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121266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70538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2228350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442186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3200726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a:t>
            </a:fld>
            <a:endParaRPr lang="da-DK" noProof="0" dirty="0"/>
          </a:p>
        </p:txBody>
      </p:sp>
    </p:spTree>
    <p:extLst>
      <p:ext uri="{BB962C8B-B14F-4D97-AF65-F5344CB8AC3E}">
        <p14:creationId xmlns:p14="http://schemas.microsoft.com/office/powerpoint/2010/main" val="2462055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0630433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0" y="0"/>
            <a:ext cx="7767600" cy="6858000"/>
          </a:xfrm>
        </p:spPr>
        <p:txBody>
          <a:bodyPr tIns="36000"/>
          <a:lstStyle>
            <a:lvl1pPr marL="0" indent="0" algn="ctr">
              <a:buNone/>
              <a:defRPr/>
            </a:lvl1pPr>
          </a:lstStyle>
          <a:p>
            <a:r>
              <a:rPr lang="da-DK"/>
              <a:t>Klik på ikonet for at tilføje et billede</a:t>
            </a:r>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720187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7709433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891089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463432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19998" y="949689"/>
            <a:ext cx="10752002" cy="4328894"/>
          </a:xfrm>
        </p:spPr>
        <p:txBody>
          <a:bodyPr>
            <a:normAutofit/>
          </a:bodyPr>
          <a:lstStyle>
            <a:lvl1pPr>
              <a:defRPr sz="13000">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7383697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1910643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0"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72799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2"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052411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7052888"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8691250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6436814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2673868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8"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7" y="2192138"/>
            <a:ext cx="5196199" cy="3945862"/>
          </a:xfrm>
        </p:spPr>
        <p:txBody>
          <a:bodyPr/>
          <a:lstStyle>
            <a:lvl1pPr>
              <a:defRPr sz="1200">
                <a:latin typeface="KBH Tekst" panose="00000500000000000000" pitchFamily="2" charset="0"/>
              </a:defRPr>
            </a:lvl1pPr>
            <a:lvl2pPr marL="371475" indent="-179388">
              <a:defRPr sz="1200">
                <a:latin typeface="KBH Tekst" panose="00000500000000000000" pitchFamily="2" charset="0"/>
              </a:defRPr>
            </a:lvl2pPr>
            <a:lvl3pPr marL="544513" indent="-163513">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0" y="2192400"/>
            <a:ext cx="51962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2"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1" y="310327"/>
            <a:ext cx="394920" cy="180000"/>
          </a:xfrm>
        </p:spPr>
        <p:txBody>
          <a:bodyPr/>
          <a:lstStyle/>
          <a:p>
            <a:fld id="{859873C9-BF5D-4A9A-BB31-45BBB7BABAF7}" type="slidenum">
              <a:rPr lang="da-DK" noProof="0" smtClean="0"/>
              <a:t>‹#›</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3259867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12417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780333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1"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4021134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0" y="21924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0" y="43469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0"/>
            <a:ext cx="3344398"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4069985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0" y="2192400"/>
            <a:ext cx="241848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0" y="4346999"/>
            <a:ext cx="2418480"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0"/>
            <a:ext cx="241830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609252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UK_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defRPr sz="2400"/>
            </a:lvl1pPr>
            <a:lvl2pPr marL="620713" indent="-230188">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22875174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UK_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9600" cy="1069117"/>
          </a:xfrm>
          <a:prstGeom prst="rect">
            <a:avLst/>
          </a:prstGeom>
          <a:blipFill>
            <a:blip r:embed="rId2"/>
            <a:stretch>
              <a:fillRect/>
            </a:stretch>
          </a:blip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Tree>
    <p:extLst>
      <p:ext uri="{BB962C8B-B14F-4D97-AF65-F5344CB8AC3E}">
        <p14:creationId xmlns:p14="http://schemas.microsoft.com/office/powerpoint/2010/main" val="34298296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UK_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a:t>
            </a:fld>
            <a:endParaRPr lang="da-DK" noProof="0" dirty="0"/>
          </a:p>
        </p:txBody>
      </p:sp>
    </p:spTree>
    <p:extLst>
      <p:ext uri="{BB962C8B-B14F-4D97-AF65-F5344CB8AC3E}">
        <p14:creationId xmlns:p14="http://schemas.microsoft.com/office/powerpoint/2010/main" val="4164470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UK_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endParaRPr lang="da-DK"/>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017780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UK_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2" name="Freeform 5">
            <a:extLst>
              <a:ext uri="{FF2B5EF4-FFF2-40B4-BE49-F238E27FC236}">
                <a16:creationId xmlns:a16="http://schemas.microsoft.com/office/drawing/2014/main" id="{5370CC76-BC33-4266-AB4D-7BA76C8F43B1}"/>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42110875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UK_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6" name="Freeform 5">
            <a:extLst>
              <a:ext uri="{FF2B5EF4-FFF2-40B4-BE49-F238E27FC236}">
                <a16:creationId xmlns:a16="http://schemas.microsoft.com/office/drawing/2014/main" id="{FF08C7C2-1250-4E95-836F-DF8697DA3072}"/>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8969060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UK_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9600" cy="1069117"/>
          </a:xfrm>
          <a:prstGeom prst="rect">
            <a:avLst/>
          </a:prstGeom>
          <a:blipFill>
            <a:blip r:embed="rId2"/>
            <a:stretch>
              <a:fillRect/>
            </a:stretch>
          </a:blip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Tree>
    <p:extLst>
      <p:ext uri="{BB962C8B-B14F-4D97-AF65-F5344CB8AC3E}">
        <p14:creationId xmlns:p14="http://schemas.microsoft.com/office/powerpoint/2010/main" val="31580083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UK_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0" y="5068884"/>
            <a:ext cx="1029600" cy="1069117"/>
          </a:xfrm>
          <a:prstGeom prst="rect">
            <a:avLst/>
          </a:prstGeom>
          <a:blipFill>
            <a:blip r:embed="rId2"/>
            <a:stretch>
              <a:fillRect/>
            </a:stretch>
          </a:blip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3685229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UK_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Freeform 5">
            <a:extLst>
              <a:ext uri="{FF2B5EF4-FFF2-40B4-BE49-F238E27FC236}">
                <a16:creationId xmlns:a16="http://schemas.microsoft.com/office/drawing/2014/main" id="{8196FC72-201B-407A-A802-431ADE6F4826}"/>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13458836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UK_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Freeform 5">
            <a:extLst>
              <a:ext uri="{FF2B5EF4-FFF2-40B4-BE49-F238E27FC236}">
                <a16:creationId xmlns:a16="http://schemas.microsoft.com/office/drawing/2014/main" id="{21B4D8FC-6D8B-4361-9986-C27F230345B7}"/>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40171120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UK_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Freeform 5">
            <a:extLst>
              <a:ext uri="{FF2B5EF4-FFF2-40B4-BE49-F238E27FC236}">
                <a16:creationId xmlns:a16="http://schemas.microsoft.com/office/drawing/2014/main" id="{B7029384-3120-46FC-A04A-744BCE57FFE3}"/>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5396358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UK_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Freeform 5">
            <a:extLst>
              <a:ext uri="{FF2B5EF4-FFF2-40B4-BE49-F238E27FC236}">
                <a16:creationId xmlns:a16="http://schemas.microsoft.com/office/drawing/2014/main" id="{ABB461E5-C616-4E1A-99C5-487CC6F3016D}"/>
              </a:ext>
            </a:extLst>
          </p:cNvPr>
          <p:cNvSpPr>
            <a:spLocks noChangeAspect="1" noEditPoints="1"/>
          </p:cNvSpPr>
          <p:nvPr userDrawn="1"/>
        </p:nvSpPr>
        <p:spPr bwMode="auto">
          <a:xfrm>
            <a:off x="10441654"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7693429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UK_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7"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1" y="5327667"/>
            <a:ext cx="4097590"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endParaRPr lang="da-DK"/>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3998" y="310326"/>
            <a:ext cx="3111539"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3998" y="531101"/>
            <a:ext cx="3111539"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Freeform 5">
            <a:extLst>
              <a:ext uri="{FF2B5EF4-FFF2-40B4-BE49-F238E27FC236}">
                <a16:creationId xmlns:a16="http://schemas.microsoft.com/office/drawing/2014/main" id="{B0F9BB00-3F45-4846-ADFA-64E77FFC9713}"/>
              </a:ext>
            </a:extLst>
          </p:cNvPr>
          <p:cNvSpPr>
            <a:spLocks noChangeAspect="1" noEditPoints="1"/>
          </p:cNvSpPr>
          <p:nvPr userDrawn="1"/>
        </p:nvSpPr>
        <p:spPr bwMode="auto">
          <a:xfrm>
            <a:off x="6508735" y="5068798"/>
            <a:ext cx="1027807" cy="1069200"/>
          </a:xfrm>
          <a:custGeom>
            <a:avLst/>
            <a:gdLst>
              <a:gd name="T0" fmla="*/ 629 w 1308"/>
              <a:gd name="T1" fmla="*/ 309 h 1360"/>
              <a:gd name="T2" fmla="*/ 799 w 1308"/>
              <a:gd name="T3" fmla="*/ 354 h 1360"/>
              <a:gd name="T4" fmla="*/ 789 w 1308"/>
              <a:gd name="T5" fmla="*/ 317 h 1360"/>
              <a:gd name="T6" fmla="*/ 678 w 1308"/>
              <a:gd name="T7" fmla="*/ 475 h 1360"/>
              <a:gd name="T8" fmla="*/ 577 w 1308"/>
              <a:gd name="T9" fmla="*/ 453 h 1360"/>
              <a:gd name="T10" fmla="*/ 454 w 1308"/>
              <a:gd name="T11" fmla="*/ 521 h 1360"/>
              <a:gd name="T12" fmla="*/ 719 w 1308"/>
              <a:gd name="T13" fmla="*/ 577 h 1360"/>
              <a:gd name="T14" fmla="*/ 602 w 1308"/>
              <a:gd name="T15" fmla="*/ 749 h 1360"/>
              <a:gd name="T16" fmla="*/ 719 w 1308"/>
              <a:gd name="T17" fmla="*/ 604 h 1360"/>
              <a:gd name="T18" fmla="*/ 651 w 1308"/>
              <a:gd name="T19" fmla="*/ 274 h 1360"/>
              <a:gd name="T20" fmla="*/ 449 w 1308"/>
              <a:gd name="T21" fmla="*/ 579 h 1360"/>
              <a:gd name="T22" fmla="*/ 422 w 1308"/>
              <a:gd name="T23" fmla="*/ 539 h 1360"/>
              <a:gd name="T24" fmla="*/ 356 w 1308"/>
              <a:gd name="T25" fmla="*/ 539 h 1360"/>
              <a:gd name="T26" fmla="*/ 358 w 1308"/>
              <a:gd name="T27" fmla="*/ 626 h 1360"/>
              <a:gd name="T28" fmla="*/ 891 w 1308"/>
              <a:gd name="T29" fmla="*/ 521 h 1360"/>
              <a:gd name="T30" fmla="*/ 890 w 1308"/>
              <a:gd name="T31" fmla="*/ 626 h 1360"/>
              <a:gd name="T32" fmla="*/ 900 w 1308"/>
              <a:gd name="T33" fmla="*/ 568 h 1360"/>
              <a:gd name="T34" fmla="*/ 848 w 1308"/>
              <a:gd name="T35" fmla="*/ 539 h 1360"/>
              <a:gd name="T36" fmla="*/ 796 w 1308"/>
              <a:gd name="T37" fmla="*/ 568 h 1360"/>
              <a:gd name="T38" fmla="*/ 805 w 1308"/>
              <a:gd name="T39" fmla="*/ 626 h 1360"/>
              <a:gd name="T40" fmla="*/ 423 w 1308"/>
              <a:gd name="T41" fmla="*/ 334 h 1360"/>
              <a:gd name="T42" fmla="*/ 512 w 1308"/>
              <a:gd name="T43" fmla="*/ 385 h 1360"/>
              <a:gd name="T44" fmla="*/ 929 w 1308"/>
              <a:gd name="T45" fmla="*/ 843 h 1360"/>
              <a:gd name="T46" fmla="*/ 480 w 1308"/>
              <a:gd name="T47" fmla="*/ 890 h 1360"/>
              <a:gd name="T48" fmla="*/ 397 w 1308"/>
              <a:gd name="T49" fmla="*/ 908 h 1360"/>
              <a:gd name="T50" fmla="*/ 862 w 1308"/>
              <a:gd name="T51" fmla="*/ 908 h 1360"/>
              <a:gd name="T52" fmla="*/ 777 w 1308"/>
              <a:gd name="T53" fmla="*/ 978 h 1360"/>
              <a:gd name="T54" fmla="*/ 328 w 1308"/>
              <a:gd name="T55" fmla="*/ 939 h 1360"/>
              <a:gd name="T56" fmla="*/ 931 w 1308"/>
              <a:gd name="T57" fmla="*/ 939 h 1360"/>
              <a:gd name="T58" fmla="*/ 629 w 1308"/>
              <a:gd name="T59" fmla="*/ 1029 h 1360"/>
              <a:gd name="T60" fmla="*/ 238 w 1308"/>
              <a:gd name="T61" fmla="*/ 1117 h 1360"/>
              <a:gd name="T62" fmla="*/ 200 w 1308"/>
              <a:gd name="T63" fmla="*/ 1203 h 1360"/>
              <a:gd name="T64" fmla="*/ 367 w 1308"/>
              <a:gd name="T65" fmla="*/ 1228 h 1360"/>
              <a:gd name="T66" fmla="*/ 345 w 1308"/>
              <a:gd name="T67" fmla="*/ 1243 h 1360"/>
              <a:gd name="T68" fmla="*/ 841 w 1308"/>
              <a:gd name="T69" fmla="*/ 1251 h 1360"/>
              <a:gd name="T70" fmla="*/ 1167 w 1308"/>
              <a:gd name="T71" fmla="*/ 856 h 1360"/>
              <a:gd name="T72" fmla="*/ 1276 w 1308"/>
              <a:gd name="T73" fmla="*/ 883 h 1360"/>
              <a:gd name="T74" fmla="*/ 1233 w 1308"/>
              <a:gd name="T75" fmla="*/ 826 h 1360"/>
              <a:gd name="T76" fmla="*/ 782 w 1308"/>
              <a:gd name="T77" fmla="*/ 114 h 1360"/>
              <a:gd name="T78" fmla="*/ 786 w 1308"/>
              <a:gd name="T79" fmla="*/ 86 h 1360"/>
              <a:gd name="T80" fmla="*/ 852 w 1308"/>
              <a:gd name="T81" fmla="*/ 89 h 1360"/>
              <a:gd name="T82" fmla="*/ 1116 w 1308"/>
              <a:gd name="T83" fmla="*/ 312 h 1360"/>
              <a:gd name="T84" fmla="*/ 1101 w 1308"/>
              <a:gd name="T85" fmla="*/ 258 h 1360"/>
              <a:gd name="T86" fmla="*/ 629 w 1308"/>
              <a:gd name="T87" fmla="*/ 1360 h 1360"/>
              <a:gd name="T88" fmla="*/ 1177 w 1308"/>
              <a:gd name="T89" fmla="*/ 531 h 1360"/>
              <a:gd name="T90" fmla="*/ 1254 w 1308"/>
              <a:gd name="T91" fmla="*/ 414 h 1360"/>
              <a:gd name="T92" fmla="*/ 1177 w 1308"/>
              <a:gd name="T93" fmla="*/ 531 h 1360"/>
              <a:gd name="T94" fmla="*/ 1236 w 1308"/>
              <a:gd name="T95" fmla="*/ 615 h 1360"/>
              <a:gd name="T96" fmla="*/ 1308 w 1308"/>
              <a:gd name="T97" fmla="*/ 687 h 1360"/>
              <a:gd name="T98" fmla="*/ 1049 w 1308"/>
              <a:gd name="T99" fmla="*/ 144 h 1360"/>
              <a:gd name="T100" fmla="*/ 948 w 1308"/>
              <a:gd name="T101" fmla="*/ 180 h 1360"/>
              <a:gd name="T102" fmla="*/ 1126 w 1308"/>
              <a:gd name="T103" fmla="*/ 1056 h 1360"/>
              <a:gd name="T104" fmla="*/ 1140 w 1308"/>
              <a:gd name="T105" fmla="*/ 1033 h 1360"/>
              <a:gd name="T106" fmla="*/ 1051 w 1308"/>
              <a:gd name="T107" fmla="*/ 1085 h 1360"/>
              <a:gd name="T108" fmla="*/ 61 w 1308"/>
              <a:gd name="T109" fmla="*/ 983 h 1360"/>
              <a:gd name="T110" fmla="*/ 125 w 1308"/>
              <a:gd name="T111" fmla="*/ 922 h 1360"/>
              <a:gd name="T112" fmla="*/ 459 w 1308"/>
              <a:gd name="T113" fmla="*/ 139 h 1360"/>
              <a:gd name="T114" fmla="*/ 365 w 1308"/>
              <a:gd name="T115" fmla="*/ 57 h 1360"/>
              <a:gd name="T116" fmla="*/ 642 w 1308"/>
              <a:gd name="T117" fmla="*/ 112 h 1360"/>
              <a:gd name="T118" fmla="*/ 564 w 1308"/>
              <a:gd name="T119" fmla="*/ 49 h 1360"/>
              <a:gd name="T120" fmla="*/ 642 w 1308"/>
              <a:gd name="T121" fmla="*/ 112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8" h="1360">
                <a:moveTo>
                  <a:pt x="695" y="425"/>
                </a:moveTo>
                <a:cubicBezTo>
                  <a:pt x="695" y="432"/>
                  <a:pt x="695" y="432"/>
                  <a:pt x="695" y="432"/>
                </a:cubicBezTo>
                <a:cubicBezTo>
                  <a:pt x="563" y="432"/>
                  <a:pt x="563" y="432"/>
                  <a:pt x="563" y="432"/>
                </a:cubicBezTo>
                <a:cubicBezTo>
                  <a:pt x="563" y="425"/>
                  <a:pt x="563" y="425"/>
                  <a:pt x="563" y="425"/>
                </a:cubicBezTo>
                <a:cubicBezTo>
                  <a:pt x="563" y="425"/>
                  <a:pt x="563" y="425"/>
                  <a:pt x="563" y="425"/>
                </a:cubicBezTo>
                <a:cubicBezTo>
                  <a:pt x="563" y="410"/>
                  <a:pt x="629" y="309"/>
                  <a:pt x="629" y="309"/>
                </a:cubicBezTo>
                <a:cubicBezTo>
                  <a:pt x="629" y="309"/>
                  <a:pt x="695" y="410"/>
                  <a:pt x="695" y="425"/>
                </a:cubicBezTo>
                <a:close/>
                <a:moveTo>
                  <a:pt x="789" y="317"/>
                </a:moveTo>
                <a:cubicBezTo>
                  <a:pt x="777" y="316"/>
                  <a:pt x="766" y="320"/>
                  <a:pt x="758" y="328"/>
                </a:cubicBezTo>
                <a:cubicBezTo>
                  <a:pt x="757" y="328"/>
                  <a:pt x="758" y="329"/>
                  <a:pt x="758" y="329"/>
                </a:cubicBezTo>
                <a:cubicBezTo>
                  <a:pt x="763" y="327"/>
                  <a:pt x="769" y="327"/>
                  <a:pt x="775" y="329"/>
                </a:cubicBezTo>
                <a:cubicBezTo>
                  <a:pt x="787" y="332"/>
                  <a:pt x="797" y="342"/>
                  <a:pt x="799" y="354"/>
                </a:cubicBezTo>
                <a:cubicBezTo>
                  <a:pt x="802" y="375"/>
                  <a:pt x="787" y="392"/>
                  <a:pt x="767" y="392"/>
                </a:cubicBezTo>
                <a:cubicBezTo>
                  <a:pt x="764" y="392"/>
                  <a:pt x="761" y="391"/>
                  <a:pt x="758" y="391"/>
                </a:cubicBezTo>
                <a:cubicBezTo>
                  <a:pt x="758" y="390"/>
                  <a:pt x="757" y="391"/>
                  <a:pt x="758" y="392"/>
                </a:cubicBezTo>
                <a:cubicBezTo>
                  <a:pt x="765" y="399"/>
                  <a:pt x="775" y="403"/>
                  <a:pt x="786" y="403"/>
                </a:cubicBezTo>
                <a:cubicBezTo>
                  <a:pt x="811" y="403"/>
                  <a:pt x="830" y="382"/>
                  <a:pt x="829" y="358"/>
                </a:cubicBezTo>
                <a:cubicBezTo>
                  <a:pt x="828" y="336"/>
                  <a:pt x="810" y="318"/>
                  <a:pt x="789" y="317"/>
                </a:cubicBezTo>
                <a:moveTo>
                  <a:pt x="698" y="556"/>
                </a:moveTo>
                <a:cubicBezTo>
                  <a:pt x="698" y="556"/>
                  <a:pt x="693" y="522"/>
                  <a:pt x="693" y="511"/>
                </a:cubicBezTo>
                <a:cubicBezTo>
                  <a:pt x="693" y="495"/>
                  <a:pt x="709" y="489"/>
                  <a:pt x="709" y="489"/>
                </a:cubicBezTo>
                <a:cubicBezTo>
                  <a:pt x="711" y="453"/>
                  <a:pt x="711" y="453"/>
                  <a:pt x="711" y="453"/>
                </a:cubicBezTo>
                <a:cubicBezTo>
                  <a:pt x="681" y="453"/>
                  <a:pt x="681" y="453"/>
                  <a:pt x="681" y="453"/>
                </a:cubicBezTo>
                <a:cubicBezTo>
                  <a:pt x="678" y="475"/>
                  <a:pt x="678" y="475"/>
                  <a:pt x="678" y="475"/>
                </a:cubicBezTo>
                <a:cubicBezTo>
                  <a:pt x="652" y="475"/>
                  <a:pt x="652" y="475"/>
                  <a:pt x="652" y="475"/>
                </a:cubicBezTo>
                <a:cubicBezTo>
                  <a:pt x="649" y="453"/>
                  <a:pt x="649" y="453"/>
                  <a:pt x="649" y="453"/>
                </a:cubicBezTo>
                <a:cubicBezTo>
                  <a:pt x="609" y="453"/>
                  <a:pt x="609" y="453"/>
                  <a:pt x="609" y="453"/>
                </a:cubicBezTo>
                <a:cubicBezTo>
                  <a:pt x="606" y="475"/>
                  <a:pt x="606" y="475"/>
                  <a:pt x="606" y="475"/>
                </a:cubicBezTo>
                <a:cubicBezTo>
                  <a:pt x="580" y="475"/>
                  <a:pt x="580" y="475"/>
                  <a:pt x="580" y="475"/>
                </a:cubicBezTo>
                <a:cubicBezTo>
                  <a:pt x="577" y="453"/>
                  <a:pt x="577" y="453"/>
                  <a:pt x="577" y="453"/>
                </a:cubicBezTo>
                <a:cubicBezTo>
                  <a:pt x="548" y="453"/>
                  <a:pt x="548" y="453"/>
                  <a:pt x="548" y="453"/>
                </a:cubicBezTo>
                <a:cubicBezTo>
                  <a:pt x="550" y="489"/>
                  <a:pt x="550" y="489"/>
                  <a:pt x="550" y="489"/>
                </a:cubicBezTo>
                <a:cubicBezTo>
                  <a:pt x="550" y="489"/>
                  <a:pt x="565" y="495"/>
                  <a:pt x="565" y="511"/>
                </a:cubicBezTo>
                <a:cubicBezTo>
                  <a:pt x="565" y="522"/>
                  <a:pt x="561" y="556"/>
                  <a:pt x="561" y="556"/>
                </a:cubicBezTo>
                <a:lnTo>
                  <a:pt x="698" y="556"/>
                </a:lnTo>
                <a:close/>
                <a:moveTo>
                  <a:pt x="454" y="521"/>
                </a:moveTo>
                <a:cubicBezTo>
                  <a:pt x="454" y="511"/>
                  <a:pt x="454" y="511"/>
                  <a:pt x="454" y="511"/>
                </a:cubicBezTo>
                <a:cubicBezTo>
                  <a:pt x="454" y="484"/>
                  <a:pt x="435" y="468"/>
                  <a:pt x="411" y="468"/>
                </a:cubicBezTo>
                <a:cubicBezTo>
                  <a:pt x="387" y="468"/>
                  <a:pt x="367" y="484"/>
                  <a:pt x="367" y="511"/>
                </a:cubicBezTo>
                <a:cubicBezTo>
                  <a:pt x="367" y="521"/>
                  <a:pt x="367" y="521"/>
                  <a:pt x="367" y="521"/>
                </a:cubicBezTo>
                <a:lnTo>
                  <a:pt x="454" y="521"/>
                </a:lnTo>
                <a:close/>
                <a:moveTo>
                  <a:pt x="719" y="577"/>
                </a:moveTo>
                <a:cubicBezTo>
                  <a:pt x="540" y="577"/>
                  <a:pt x="540" y="577"/>
                  <a:pt x="540" y="577"/>
                </a:cubicBezTo>
                <a:cubicBezTo>
                  <a:pt x="540" y="604"/>
                  <a:pt x="540" y="604"/>
                  <a:pt x="540" y="604"/>
                </a:cubicBezTo>
                <a:cubicBezTo>
                  <a:pt x="540" y="604"/>
                  <a:pt x="551" y="609"/>
                  <a:pt x="551" y="622"/>
                </a:cubicBezTo>
                <a:cubicBezTo>
                  <a:pt x="551" y="647"/>
                  <a:pt x="531" y="745"/>
                  <a:pt x="535" y="816"/>
                </a:cubicBezTo>
                <a:cubicBezTo>
                  <a:pt x="598" y="816"/>
                  <a:pt x="598" y="816"/>
                  <a:pt x="598" y="816"/>
                </a:cubicBezTo>
                <a:cubicBezTo>
                  <a:pt x="602" y="749"/>
                  <a:pt x="602" y="749"/>
                  <a:pt x="602" y="749"/>
                </a:cubicBezTo>
                <a:cubicBezTo>
                  <a:pt x="604" y="732"/>
                  <a:pt x="615" y="722"/>
                  <a:pt x="629" y="722"/>
                </a:cubicBezTo>
                <a:cubicBezTo>
                  <a:pt x="643" y="722"/>
                  <a:pt x="654" y="732"/>
                  <a:pt x="656" y="749"/>
                </a:cubicBezTo>
                <a:cubicBezTo>
                  <a:pt x="661" y="816"/>
                  <a:pt x="661" y="816"/>
                  <a:pt x="661" y="816"/>
                </a:cubicBezTo>
                <a:cubicBezTo>
                  <a:pt x="724" y="816"/>
                  <a:pt x="724" y="816"/>
                  <a:pt x="724" y="816"/>
                </a:cubicBezTo>
                <a:cubicBezTo>
                  <a:pt x="727" y="745"/>
                  <a:pt x="708" y="647"/>
                  <a:pt x="708" y="622"/>
                </a:cubicBezTo>
                <a:cubicBezTo>
                  <a:pt x="708" y="609"/>
                  <a:pt x="719" y="604"/>
                  <a:pt x="719" y="604"/>
                </a:cubicBezTo>
                <a:cubicBezTo>
                  <a:pt x="719" y="577"/>
                  <a:pt x="719" y="577"/>
                  <a:pt x="719" y="577"/>
                </a:cubicBezTo>
                <a:moveTo>
                  <a:pt x="651" y="274"/>
                </a:moveTo>
                <a:cubicBezTo>
                  <a:pt x="651" y="262"/>
                  <a:pt x="641" y="252"/>
                  <a:pt x="629" y="252"/>
                </a:cubicBezTo>
                <a:cubicBezTo>
                  <a:pt x="617" y="252"/>
                  <a:pt x="607" y="262"/>
                  <a:pt x="607" y="274"/>
                </a:cubicBezTo>
                <a:cubicBezTo>
                  <a:pt x="607" y="286"/>
                  <a:pt x="617" y="296"/>
                  <a:pt x="629" y="296"/>
                </a:cubicBezTo>
                <a:cubicBezTo>
                  <a:pt x="641" y="296"/>
                  <a:pt x="651" y="286"/>
                  <a:pt x="651" y="274"/>
                </a:cubicBezTo>
                <a:moveTo>
                  <a:pt x="453" y="626"/>
                </a:moveTo>
                <a:cubicBezTo>
                  <a:pt x="464" y="626"/>
                  <a:pt x="464" y="626"/>
                  <a:pt x="464" y="626"/>
                </a:cubicBezTo>
                <a:cubicBezTo>
                  <a:pt x="464" y="610"/>
                  <a:pt x="464" y="610"/>
                  <a:pt x="464" y="610"/>
                </a:cubicBezTo>
                <a:cubicBezTo>
                  <a:pt x="464" y="610"/>
                  <a:pt x="450" y="607"/>
                  <a:pt x="450" y="593"/>
                </a:cubicBezTo>
                <a:cubicBezTo>
                  <a:pt x="450" y="593"/>
                  <a:pt x="450" y="593"/>
                  <a:pt x="450" y="593"/>
                </a:cubicBezTo>
                <a:cubicBezTo>
                  <a:pt x="449" y="579"/>
                  <a:pt x="449" y="579"/>
                  <a:pt x="449" y="579"/>
                </a:cubicBezTo>
                <a:cubicBezTo>
                  <a:pt x="463" y="568"/>
                  <a:pt x="463" y="568"/>
                  <a:pt x="463" y="568"/>
                </a:cubicBezTo>
                <a:cubicBezTo>
                  <a:pt x="465" y="539"/>
                  <a:pt x="465" y="539"/>
                  <a:pt x="465" y="539"/>
                </a:cubicBezTo>
                <a:cubicBezTo>
                  <a:pt x="446" y="539"/>
                  <a:pt x="446" y="539"/>
                  <a:pt x="446" y="539"/>
                </a:cubicBezTo>
                <a:cubicBezTo>
                  <a:pt x="443" y="560"/>
                  <a:pt x="443" y="560"/>
                  <a:pt x="443" y="560"/>
                </a:cubicBezTo>
                <a:cubicBezTo>
                  <a:pt x="424" y="560"/>
                  <a:pt x="424" y="560"/>
                  <a:pt x="424" y="560"/>
                </a:cubicBezTo>
                <a:cubicBezTo>
                  <a:pt x="422" y="539"/>
                  <a:pt x="422" y="539"/>
                  <a:pt x="422" y="539"/>
                </a:cubicBezTo>
                <a:cubicBezTo>
                  <a:pt x="411" y="539"/>
                  <a:pt x="411" y="539"/>
                  <a:pt x="411" y="539"/>
                </a:cubicBezTo>
                <a:cubicBezTo>
                  <a:pt x="400" y="539"/>
                  <a:pt x="400" y="539"/>
                  <a:pt x="400" y="539"/>
                </a:cubicBezTo>
                <a:cubicBezTo>
                  <a:pt x="397" y="560"/>
                  <a:pt x="397" y="560"/>
                  <a:pt x="397" y="560"/>
                </a:cubicBezTo>
                <a:cubicBezTo>
                  <a:pt x="378" y="560"/>
                  <a:pt x="378" y="560"/>
                  <a:pt x="378" y="560"/>
                </a:cubicBezTo>
                <a:cubicBezTo>
                  <a:pt x="376" y="539"/>
                  <a:pt x="376" y="539"/>
                  <a:pt x="376" y="539"/>
                </a:cubicBezTo>
                <a:cubicBezTo>
                  <a:pt x="356" y="539"/>
                  <a:pt x="356" y="539"/>
                  <a:pt x="356" y="539"/>
                </a:cubicBezTo>
                <a:cubicBezTo>
                  <a:pt x="359" y="568"/>
                  <a:pt x="359" y="568"/>
                  <a:pt x="359" y="568"/>
                </a:cubicBezTo>
                <a:cubicBezTo>
                  <a:pt x="372" y="579"/>
                  <a:pt x="372" y="579"/>
                  <a:pt x="372" y="579"/>
                </a:cubicBezTo>
                <a:cubicBezTo>
                  <a:pt x="371" y="593"/>
                  <a:pt x="371" y="593"/>
                  <a:pt x="371" y="593"/>
                </a:cubicBezTo>
                <a:cubicBezTo>
                  <a:pt x="371" y="593"/>
                  <a:pt x="371" y="593"/>
                  <a:pt x="371" y="593"/>
                </a:cubicBezTo>
                <a:cubicBezTo>
                  <a:pt x="371" y="607"/>
                  <a:pt x="358" y="610"/>
                  <a:pt x="358" y="610"/>
                </a:cubicBezTo>
                <a:cubicBezTo>
                  <a:pt x="358" y="626"/>
                  <a:pt x="358" y="626"/>
                  <a:pt x="358" y="626"/>
                </a:cubicBezTo>
                <a:cubicBezTo>
                  <a:pt x="368" y="626"/>
                  <a:pt x="368" y="626"/>
                  <a:pt x="368" y="626"/>
                </a:cubicBezTo>
                <a:cubicBezTo>
                  <a:pt x="368" y="680"/>
                  <a:pt x="341" y="758"/>
                  <a:pt x="341" y="816"/>
                </a:cubicBezTo>
                <a:cubicBezTo>
                  <a:pt x="411" y="816"/>
                  <a:pt x="411" y="816"/>
                  <a:pt x="411" y="816"/>
                </a:cubicBezTo>
                <a:cubicBezTo>
                  <a:pt x="481" y="816"/>
                  <a:pt x="481" y="816"/>
                  <a:pt x="481" y="816"/>
                </a:cubicBezTo>
                <a:cubicBezTo>
                  <a:pt x="481" y="758"/>
                  <a:pt x="454" y="680"/>
                  <a:pt x="453" y="626"/>
                </a:cubicBezTo>
                <a:close/>
                <a:moveTo>
                  <a:pt x="891" y="521"/>
                </a:moveTo>
                <a:cubicBezTo>
                  <a:pt x="891" y="511"/>
                  <a:pt x="891" y="511"/>
                  <a:pt x="891" y="511"/>
                </a:cubicBezTo>
                <a:cubicBezTo>
                  <a:pt x="891" y="484"/>
                  <a:pt x="872" y="468"/>
                  <a:pt x="848" y="468"/>
                </a:cubicBezTo>
                <a:cubicBezTo>
                  <a:pt x="824" y="468"/>
                  <a:pt x="804" y="484"/>
                  <a:pt x="804" y="511"/>
                </a:cubicBezTo>
                <a:cubicBezTo>
                  <a:pt x="804" y="521"/>
                  <a:pt x="804" y="521"/>
                  <a:pt x="804" y="521"/>
                </a:cubicBezTo>
                <a:lnTo>
                  <a:pt x="891" y="521"/>
                </a:lnTo>
                <a:close/>
                <a:moveTo>
                  <a:pt x="890" y="626"/>
                </a:moveTo>
                <a:cubicBezTo>
                  <a:pt x="901" y="626"/>
                  <a:pt x="901" y="626"/>
                  <a:pt x="901" y="626"/>
                </a:cubicBezTo>
                <a:cubicBezTo>
                  <a:pt x="901" y="610"/>
                  <a:pt x="901" y="610"/>
                  <a:pt x="901" y="610"/>
                </a:cubicBezTo>
                <a:cubicBezTo>
                  <a:pt x="901" y="610"/>
                  <a:pt x="887" y="607"/>
                  <a:pt x="887" y="593"/>
                </a:cubicBezTo>
                <a:cubicBezTo>
                  <a:pt x="887" y="593"/>
                  <a:pt x="887" y="593"/>
                  <a:pt x="887" y="593"/>
                </a:cubicBezTo>
                <a:cubicBezTo>
                  <a:pt x="886" y="579"/>
                  <a:pt x="886" y="579"/>
                  <a:pt x="886" y="579"/>
                </a:cubicBezTo>
                <a:cubicBezTo>
                  <a:pt x="900" y="568"/>
                  <a:pt x="900" y="568"/>
                  <a:pt x="900" y="568"/>
                </a:cubicBezTo>
                <a:cubicBezTo>
                  <a:pt x="902" y="539"/>
                  <a:pt x="902" y="539"/>
                  <a:pt x="902" y="539"/>
                </a:cubicBezTo>
                <a:cubicBezTo>
                  <a:pt x="883" y="539"/>
                  <a:pt x="883" y="539"/>
                  <a:pt x="883" y="539"/>
                </a:cubicBezTo>
                <a:cubicBezTo>
                  <a:pt x="880" y="560"/>
                  <a:pt x="880" y="560"/>
                  <a:pt x="880" y="560"/>
                </a:cubicBezTo>
                <a:cubicBezTo>
                  <a:pt x="861" y="560"/>
                  <a:pt x="861" y="560"/>
                  <a:pt x="861" y="560"/>
                </a:cubicBezTo>
                <a:cubicBezTo>
                  <a:pt x="859" y="539"/>
                  <a:pt x="859" y="539"/>
                  <a:pt x="859" y="539"/>
                </a:cubicBezTo>
                <a:cubicBezTo>
                  <a:pt x="848" y="539"/>
                  <a:pt x="848" y="539"/>
                  <a:pt x="848" y="539"/>
                </a:cubicBezTo>
                <a:cubicBezTo>
                  <a:pt x="837" y="539"/>
                  <a:pt x="837" y="539"/>
                  <a:pt x="837" y="539"/>
                </a:cubicBezTo>
                <a:cubicBezTo>
                  <a:pt x="834" y="560"/>
                  <a:pt x="834" y="560"/>
                  <a:pt x="834" y="560"/>
                </a:cubicBezTo>
                <a:cubicBezTo>
                  <a:pt x="815" y="560"/>
                  <a:pt x="815" y="560"/>
                  <a:pt x="815" y="560"/>
                </a:cubicBezTo>
                <a:cubicBezTo>
                  <a:pt x="813" y="539"/>
                  <a:pt x="813" y="539"/>
                  <a:pt x="813" y="539"/>
                </a:cubicBezTo>
                <a:cubicBezTo>
                  <a:pt x="793" y="539"/>
                  <a:pt x="793" y="539"/>
                  <a:pt x="793" y="539"/>
                </a:cubicBezTo>
                <a:cubicBezTo>
                  <a:pt x="796" y="568"/>
                  <a:pt x="796" y="568"/>
                  <a:pt x="796" y="568"/>
                </a:cubicBezTo>
                <a:cubicBezTo>
                  <a:pt x="809" y="579"/>
                  <a:pt x="809" y="579"/>
                  <a:pt x="809" y="579"/>
                </a:cubicBezTo>
                <a:cubicBezTo>
                  <a:pt x="808" y="593"/>
                  <a:pt x="808" y="593"/>
                  <a:pt x="808" y="593"/>
                </a:cubicBezTo>
                <a:cubicBezTo>
                  <a:pt x="808" y="593"/>
                  <a:pt x="808" y="593"/>
                  <a:pt x="808" y="593"/>
                </a:cubicBezTo>
                <a:cubicBezTo>
                  <a:pt x="808" y="607"/>
                  <a:pt x="794" y="610"/>
                  <a:pt x="794" y="610"/>
                </a:cubicBezTo>
                <a:cubicBezTo>
                  <a:pt x="794" y="626"/>
                  <a:pt x="794" y="626"/>
                  <a:pt x="794" y="626"/>
                </a:cubicBezTo>
                <a:cubicBezTo>
                  <a:pt x="805" y="626"/>
                  <a:pt x="805" y="626"/>
                  <a:pt x="805" y="626"/>
                </a:cubicBezTo>
                <a:cubicBezTo>
                  <a:pt x="805" y="680"/>
                  <a:pt x="778" y="758"/>
                  <a:pt x="778" y="816"/>
                </a:cubicBezTo>
                <a:cubicBezTo>
                  <a:pt x="848" y="816"/>
                  <a:pt x="848" y="816"/>
                  <a:pt x="848" y="816"/>
                </a:cubicBezTo>
                <a:cubicBezTo>
                  <a:pt x="918" y="816"/>
                  <a:pt x="918" y="816"/>
                  <a:pt x="918" y="816"/>
                </a:cubicBezTo>
                <a:cubicBezTo>
                  <a:pt x="918" y="758"/>
                  <a:pt x="891" y="680"/>
                  <a:pt x="890" y="626"/>
                </a:cubicBezTo>
                <a:close/>
                <a:moveTo>
                  <a:pt x="457" y="342"/>
                </a:moveTo>
                <a:cubicBezTo>
                  <a:pt x="423" y="334"/>
                  <a:pt x="423" y="334"/>
                  <a:pt x="423" y="334"/>
                </a:cubicBezTo>
                <a:cubicBezTo>
                  <a:pt x="446" y="360"/>
                  <a:pt x="446" y="360"/>
                  <a:pt x="446" y="360"/>
                </a:cubicBezTo>
                <a:cubicBezTo>
                  <a:pt x="423" y="385"/>
                  <a:pt x="423" y="385"/>
                  <a:pt x="423" y="385"/>
                </a:cubicBezTo>
                <a:cubicBezTo>
                  <a:pt x="457" y="378"/>
                  <a:pt x="457" y="378"/>
                  <a:pt x="457" y="378"/>
                </a:cubicBezTo>
                <a:cubicBezTo>
                  <a:pt x="467" y="411"/>
                  <a:pt x="467" y="411"/>
                  <a:pt x="467" y="411"/>
                </a:cubicBezTo>
                <a:cubicBezTo>
                  <a:pt x="478" y="378"/>
                  <a:pt x="478" y="378"/>
                  <a:pt x="478" y="378"/>
                </a:cubicBezTo>
                <a:cubicBezTo>
                  <a:pt x="512" y="385"/>
                  <a:pt x="512" y="385"/>
                  <a:pt x="512" y="385"/>
                </a:cubicBezTo>
                <a:cubicBezTo>
                  <a:pt x="488" y="360"/>
                  <a:pt x="488" y="360"/>
                  <a:pt x="488" y="360"/>
                </a:cubicBezTo>
                <a:cubicBezTo>
                  <a:pt x="512" y="334"/>
                  <a:pt x="512" y="334"/>
                  <a:pt x="512" y="334"/>
                </a:cubicBezTo>
                <a:cubicBezTo>
                  <a:pt x="478" y="342"/>
                  <a:pt x="478" y="342"/>
                  <a:pt x="478" y="342"/>
                </a:cubicBezTo>
                <a:cubicBezTo>
                  <a:pt x="467" y="308"/>
                  <a:pt x="467" y="308"/>
                  <a:pt x="467" y="308"/>
                </a:cubicBezTo>
                <a:lnTo>
                  <a:pt x="457" y="342"/>
                </a:lnTo>
                <a:close/>
                <a:moveTo>
                  <a:pt x="929" y="843"/>
                </a:moveTo>
                <a:cubicBezTo>
                  <a:pt x="886" y="843"/>
                  <a:pt x="863" y="860"/>
                  <a:pt x="843" y="871"/>
                </a:cubicBezTo>
                <a:cubicBezTo>
                  <a:pt x="826" y="880"/>
                  <a:pt x="811" y="890"/>
                  <a:pt x="779" y="890"/>
                </a:cubicBezTo>
                <a:cubicBezTo>
                  <a:pt x="747" y="890"/>
                  <a:pt x="731" y="880"/>
                  <a:pt x="714" y="871"/>
                </a:cubicBezTo>
                <a:cubicBezTo>
                  <a:pt x="694" y="860"/>
                  <a:pt x="672" y="847"/>
                  <a:pt x="629" y="847"/>
                </a:cubicBezTo>
                <a:cubicBezTo>
                  <a:pt x="587" y="847"/>
                  <a:pt x="564" y="860"/>
                  <a:pt x="545" y="871"/>
                </a:cubicBezTo>
                <a:cubicBezTo>
                  <a:pt x="527" y="880"/>
                  <a:pt x="512" y="890"/>
                  <a:pt x="480" y="890"/>
                </a:cubicBezTo>
                <a:cubicBezTo>
                  <a:pt x="448" y="890"/>
                  <a:pt x="433" y="880"/>
                  <a:pt x="415" y="871"/>
                </a:cubicBezTo>
                <a:cubicBezTo>
                  <a:pt x="395" y="860"/>
                  <a:pt x="373" y="843"/>
                  <a:pt x="330" y="843"/>
                </a:cubicBezTo>
                <a:cubicBezTo>
                  <a:pt x="303" y="843"/>
                  <a:pt x="271" y="852"/>
                  <a:pt x="271" y="852"/>
                </a:cubicBezTo>
                <a:cubicBezTo>
                  <a:pt x="294" y="892"/>
                  <a:pt x="294" y="892"/>
                  <a:pt x="294" y="892"/>
                </a:cubicBezTo>
                <a:cubicBezTo>
                  <a:pt x="294" y="892"/>
                  <a:pt x="313" y="889"/>
                  <a:pt x="330" y="889"/>
                </a:cubicBezTo>
                <a:cubicBezTo>
                  <a:pt x="362" y="889"/>
                  <a:pt x="379" y="898"/>
                  <a:pt x="397" y="908"/>
                </a:cubicBezTo>
                <a:cubicBezTo>
                  <a:pt x="417" y="919"/>
                  <a:pt x="433" y="934"/>
                  <a:pt x="476" y="934"/>
                </a:cubicBezTo>
                <a:cubicBezTo>
                  <a:pt x="519" y="934"/>
                  <a:pt x="542" y="920"/>
                  <a:pt x="562" y="909"/>
                </a:cubicBezTo>
                <a:cubicBezTo>
                  <a:pt x="580" y="899"/>
                  <a:pt x="598" y="891"/>
                  <a:pt x="629" y="891"/>
                </a:cubicBezTo>
                <a:cubicBezTo>
                  <a:pt x="661" y="891"/>
                  <a:pt x="679" y="899"/>
                  <a:pt x="696" y="909"/>
                </a:cubicBezTo>
                <a:cubicBezTo>
                  <a:pt x="716" y="920"/>
                  <a:pt x="740" y="934"/>
                  <a:pt x="782" y="934"/>
                </a:cubicBezTo>
                <a:cubicBezTo>
                  <a:pt x="825" y="934"/>
                  <a:pt x="842" y="919"/>
                  <a:pt x="862" y="908"/>
                </a:cubicBezTo>
                <a:cubicBezTo>
                  <a:pt x="879" y="898"/>
                  <a:pt x="897" y="889"/>
                  <a:pt x="929" y="889"/>
                </a:cubicBezTo>
                <a:cubicBezTo>
                  <a:pt x="945" y="889"/>
                  <a:pt x="965" y="892"/>
                  <a:pt x="965" y="892"/>
                </a:cubicBezTo>
                <a:cubicBezTo>
                  <a:pt x="988" y="852"/>
                  <a:pt x="988" y="852"/>
                  <a:pt x="988" y="852"/>
                </a:cubicBezTo>
                <a:cubicBezTo>
                  <a:pt x="988" y="852"/>
                  <a:pt x="956" y="843"/>
                  <a:pt x="929" y="843"/>
                </a:cubicBezTo>
                <a:close/>
                <a:moveTo>
                  <a:pt x="842" y="962"/>
                </a:moveTo>
                <a:cubicBezTo>
                  <a:pt x="825" y="972"/>
                  <a:pt x="808" y="978"/>
                  <a:pt x="777" y="978"/>
                </a:cubicBezTo>
                <a:cubicBezTo>
                  <a:pt x="745" y="978"/>
                  <a:pt x="728" y="971"/>
                  <a:pt x="711" y="961"/>
                </a:cubicBezTo>
                <a:cubicBezTo>
                  <a:pt x="692" y="951"/>
                  <a:pt x="670" y="937"/>
                  <a:pt x="629" y="937"/>
                </a:cubicBezTo>
                <a:cubicBezTo>
                  <a:pt x="588" y="937"/>
                  <a:pt x="566" y="951"/>
                  <a:pt x="547" y="961"/>
                </a:cubicBezTo>
                <a:cubicBezTo>
                  <a:pt x="530" y="971"/>
                  <a:pt x="513" y="978"/>
                  <a:pt x="482" y="978"/>
                </a:cubicBezTo>
                <a:cubicBezTo>
                  <a:pt x="451" y="978"/>
                  <a:pt x="433" y="972"/>
                  <a:pt x="416" y="962"/>
                </a:cubicBezTo>
                <a:cubicBezTo>
                  <a:pt x="397" y="952"/>
                  <a:pt x="371" y="934"/>
                  <a:pt x="328" y="939"/>
                </a:cubicBezTo>
                <a:cubicBezTo>
                  <a:pt x="393" y="1023"/>
                  <a:pt x="483" y="1022"/>
                  <a:pt x="483" y="1022"/>
                </a:cubicBezTo>
                <a:cubicBezTo>
                  <a:pt x="523" y="1022"/>
                  <a:pt x="545" y="1013"/>
                  <a:pt x="564" y="1003"/>
                </a:cubicBezTo>
                <a:cubicBezTo>
                  <a:pt x="581" y="993"/>
                  <a:pt x="599" y="982"/>
                  <a:pt x="629" y="982"/>
                </a:cubicBezTo>
                <a:cubicBezTo>
                  <a:pt x="660" y="982"/>
                  <a:pt x="677" y="993"/>
                  <a:pt x="694" y="1003"/>
                </a:cubicBezTo>
                <a:cubicBezTo>
                  <a:pt x="714" y="1013"/>
                  <a:pt x="736" y="1022"/>
                  <a:pt x="776" y="1022"/>
                </a:cubicBezTo>
                <a:cubicBezTo>
                  <a:pt x="776" y="1022"/>
                  <a:pt x="865" y="1023"/>
                  <a:pt x="931" y="939"/>
                </a:cubicBezTo>
                <a:cubicBezTo>
                  <a:pt x="887" y="934"/>
                  <a:pt x="862" y="952"/>
                  <a:pt x="842" y="962"/>
                </a:cubicBezTo>
                <a:close/>
                <a:moveTo>
                  <a:pt x="629" y="1029"/>
                </a:moveTo>
                <a:cubicBezTo>
                  <a:pt x="588" y="1029"/>
                  <a:pt x="570" y="1060"/>
                  <a:pt x="516" y="1060"/>
                </a:cubicBezTo>
                <a:cubicBezTo>
                  <a:pt x="537" y="1067"/>
                  <a:pt x="582" y="1077"/>
                  <a:pt x="629" y="1077"/>
                </a:cubicBezTo>
                <a:cubicBezTo>
                  <a:pt x="676" y="1077"/>
                  <a:pt x="722" y="1067"/>
                  <a:pt x="743" y="1060"/>
                </a:cubicBezTo>
                <a:cubicBezTo>
                  <a:pt x="688" y="1060"/>
                  <a:pt x="671" y="1029"/>
                  <a:pt x="629" y="1029"/>
                </a:cubicBezTo>
                <a:close/>
                <a:moveTo>
                  <a:pt x="172" y="1012"/>
                </a:moveTo>
                <a:cubicBezTo>
                  <a:pt x="189" y="1033"/>
                  <a:pt x="189" y="1033"/>
                  <a:pt x="189" y="1033"/>
                </a:cubicBezTo>
                <a:cubicBezTo>
                  <a:pt x="100" y="1101"/>
                  <a:pt x="100" y="1101"/>
                  <a:pt x="100" y="1101"/>
                </a:cubicBezTo>
                <a:cubicBezTo>
                  <a:pt x="83" y="1080"/>
                  <a:pt x="83" y="1080"/>
                  <a:pt x="83" y="1080"/>
                </a:cubicBezTo>
                <a:lnTo>
                  <a:pt x="172" y="1012"/>
                </a:lnTo>
                <a:close/>
                <a:moveTo>
                  <a:pt x="238" y="1117"/>
                </a:moveTo>
                <a:cubicBezTo>
                  <a:pt x="212" y="1095"/>
                  <a:pt x="212" y="1095"/>
                  <a:pt x="212" y="1095"/>
                </a:cubicBezTo>
                <a:cubicBezTo>
                  <a:pt x="227" y="1078"/>
                  <a:pt x="227" y="1078"/>
                  <a:pt x="227" y="1078"/>
                </a:cubicBezTo>
                <a:cubicBezTo>
                  <a:pt x="298" y="1139"/>
                  <a:pt x="298" y="1139"/>
                  <a:pt x="298" y="1139"/>
                </a:cubicBezTo>
                <a:cubicBezTo>
                  <a:pt x="283" y="1156"/>
                  <a:pt x="283" y="1156"/>
                  <a:pt x="283" y="1156"/>
                </a:cubicBezTo>
                <a:cubicBezTo>
                  <a:pt x="258" y="1134"/>
                  <a:pt x="258" y="1134"/>
                  <a:pt x="258" y="1134"/>
                </a:cubicBezTo>
                <a:cubicBezTo>
                  <a:pt x="200" y="1203"/>
                  <a:pt x="200" y="1203"/>
                  <a:pt x="200" y="1203"/>
                </a:cubicBezTo>
                <a:cubicBezTo>
                  <a:pt x="179" y="1185"/>
                  <a:pt x="179" y="1185"/>
                  <a:pt x="179" y="1185"/>
                </a:cubicBezTo>
                <a:lnTo>
                  <a:pt x="238" y="1117"/>
                </a:lnTo>
                <a:close/>
                <a:moveTo>
                  <a:pt x="345" y="1243"/>
                </a:moveTo>
                <a:cubicBezTo>
                  <a:pt x="332" y="1162"/>
                  <a:pt x="332" y="1162"/>
                  <a:pt x="332" y="1162"/>
                </a:cubicBezTo>
                <a:cubicBezTo>
                  <a:pt x="360" y="1178"/>
                  <a:pt x="360" y="1178"/>
                  <a:pt x="360" y="1178"/>
                </a:cubicBezTo>
                <a:cubicBezTo>
                  <a:pt x="367" y="1228"/>
                  <a:pt x="367" y="1228"/>
                  <a:pt x="367" y="1228"/>
                </a:cubicBezTo>
                <a:cubicBezTo>
                  <a:pt x="411" y="1202"/>
                  <a:pt x="411" y="1202"/>
                  <a:pt x="411" y="1202"/>
                </a:cubicBezTo>
                <a:cubicBezTo>
                  <a:pt x="441" y="1213"/>
                  <a:pt x="441" y="1213"/>
                  <a:pt x="441" y="1213"/>
                </a:cubicBezTo>
                <a:cubicBezTo>
                  <a:pt x="370" y="1254"/>
                  <a:pt x="370" y="1254"/>
                  <a:pt x="370" y="1254"/>
                </a:cubicBezTo>
                <a:cubicBezTo>
                  <a:pt x="350" y="1296"/>
                  <a:pt x="350" y="1296"/>
                  <a:pt x="350" y="1296"/>
                </a:cubicBezTo>
                <a:cubicBezTo>
                  <a:pt x="326" y="1285"/>
                  <a:pt x="326" y="1285"/>
                  <a:pt x="326" y="1285"/>
                </a:cubicBezTo>
                <a:lnTo>
                  <a:pt x="345" y="1243"/>
                </a:lnTo>
                <a:close/>
                <a:moveTo>
                  <a:pt x="756" y="1230"/>
                </a:moveTo>
                <a:cubicBezTo>
                  <a:pt x="838" y="1206"/>
                  <a:pt x="838" y="1206"/>
                  <a:pt x="838" y="1206"/>
                </a:cubicBezTo>
                <a:cubicBezTo>
                  <a:pt x="844" y="1227"/>
                  <a:pt x="844" y="1227"/>
                  <a:pt x="844" y="1227"/>
                </a:cubicBezTo>
                <a:cubicBezTo>
                  <a:pt x="788" y="1244"/>
                  <a:pt x="788" y="1244"/>
                  <a:pt x="788" y="1244"/>
                </a:cubicBezTo>
                <a:cubicBezTo>
                  <a:pt x="795" y="1265"/>
                  <a:pt x="795" y="1265"/>
                  <a:pt x="795" y="1265"/>
                </a:cubicBezTo>
                <a:cubicBezTo>
                  <a:pt x="841" y="1251"/>
                  <a:pt x="841" y="1251"/>
                  <a:pt x="841" y="1251"/>
                </a:cubicBezTo>
                <a:cubicBezTo>
                  <a:pt x="847" y="1273"/>
                  <a:pt x="847" y="1273"/>
                  <a:pt x="847" y="1273"/>
                </a:cubicBezTo>
                <a:cubicBezTo>
                  <a:pt x="801" y="1286"/>
                  <a:pt x="801" y="1286"/>
                  <a:pt x="801" y="1286"/>
                </a:cubicBezTo>
                <a:cubicBezTo>
                  <a:pt x="814" y="1330"/>
                  <a:pt x="814" y="1330"/>
                  <a:pt x="814" y="1330"/>
                </a:cubicBezTo>
                <a:cubicBezTo>
                  <a:pt x="788" y="1338"/>
                  <a:pt x="788" y="1338"/>
                  <a:pt x="788" y="1338"/>
                </a:cubicBezTo>
                <a:lnTo>
                  <a:pt x="756" y="1230"/>
                </a:lnTo>
                <a:close/>
                <a:moveTo>
                  <a:pt x="1167" y="856"/>
                </a:moveTo>
                <a:cubicBezTo>
                  <a:pt x="1179" y="807"/>
                  <a:pt x="1179" y="807"/>
                  <a:pt x="1179" y="807"/>
                </a:cubicBezTo>
                <a:cubicBezTo>
                  <a:pt x="1187" y="778"/>
                  <a:pt x="1205" y="768"/>
                  <a:pt x="1226" y="773"/>
                </a:cubicBezTo>
                <a:cubicBezTo>
                  <a:pt x="1250" y="779"/>
                  <a:pt x="1262" y="799"/>
                  <a:pt x="1255" y="830"/>
                </a:cubicBezTo>
                <a:cubicBezTo>
                  <a:pt x="1253" y="836"/>
                  <a:pt x="1250" y="843"/>
                  <a:pt x="1247" y="848"/>
                </a:cubicBezTo>
                <a:cubicBezTo>
                  <a:pt x="1283" y="857"/>
                  <a:pt x="1283" y="857"/>
                  <a:pt x="1283" y="857"/>
                </a:cubicBezTo>
                <a:cubicBezTo>
                  <a:pt x="1276" y="883"/>
                  <a:pt x="1276" y="883"/>
                  <a:pt x="1276" y="883"/>
                </a:cubicBezTo>
                <a:lnTo>
                  <a:pt x="1167" y="856"/>
                </a:lnTo>
                <a:close/>
                <a:moveTo>
                  <a:pt x="1221" y="800"/>
                </a:moveTo>
                <a:cubicBezTo>
                  <a:pt x="1212" y="798"/>
                  <a:pt x="1204" y="802"/>
                  <a:pt x="1201" y="814"/>
                </a:cubicBezTo>
                <a:cubicBezTo>
                  <a:pt x="1196" y="835"/>
                  <a:pt x="1196" y="835"/>
                  <a:pt x="1196" y="835"/>
                </a:cubicBezTo>
                <a:cubicBezTo>
                  <a:pt x="1226" y="843"/>
                  <a:pt x="1226" y="843"/>
                  <a:pt x="1226" y="843"/>
                </a:cubicBezTo>
                <a:cubicBezTo>
                  <a:pt x="1229" y="838"/>
                  <a:pt x="1232" y="831"/>
                  <a:pt x="1233" y="826"/>
                </a:cubicBezTo>
                <a:cubicBezTo>
                  <a:pt x="1237" y="812"/>
                  <a:pt x="1232" y="803"/>
                  <a:pt x="1221" y="800"/>
                </a:cubicBezTo>
                <a:close/>
                <a:moveTo>
                  <a:pt x="852" y="89"/>
                </a:moveTo>
                <a:cubicBezTo>
                  <a:pt x="845" y="124"/>
                  <a:pt x="813" y="144"/>
                  <a:pt x="778" y="137"/>
                </a:cubicBezTo>
                <a:cubicBezTo>
                  <a:pt x="759" y="134"/>
                  <a:pt x="743" y="124"/>
                  <a:pt x="735" y="108"/>
                </a:cubicBezTo>
                <a:cubicBezTo>
                  <a:pt x="757" y="96"/>
                  <a:pt x="757" y="96"/>
                  <a:pt x="757" y="96"/>
                </a:cubicBezTo>
                <a:cubicBezTo>
                  <a:pt x="761" y="104"/>
                  <a:pt x="771" y="112"/>
                  <a:pt x="782" y="114"/>
                </a:cubicBezTo>
                <a:cubicBezTo>
                  <a:pt x="804" y="119"/>
                  <a:pt x="822" y="106"/>
                  <a:pt x="826" y="85"/>
                </a:cubicBezTo>
                <a:cubicBezTo>
                  <a:pt x="830" y="61"/>
                  <a:pt x="818" y="44"/>
                  <a:pt x="797" y="40"/>
                </a:cubicBezTo>
                <a:cubicBezTo>
                  <a:pt x="785" y="38"/>
                  <a:pt x="773" y="42"/>
                  <a:pt x="766" y="46"/>
                </a:cubicBezTo>
                <a:cubicBezTo>
                  <a:pt x="763" y="60"/>
                  <a:pt x="763" y="60"/>
                  <a:pt x="763" y="60"/>
                </a:cubicBezTo>
                <a:cubicBezTo>
                  <a:pt x="790" y="65"/>
                  <a:pt x="790" y="65"/>
                  <a:pt x="790" y="65"/>
                </a:cubicBezTo>
                <a:cubicBezTo>
                  <a:pt x="786" y="86"/>
                  <a:pt x="786" y="86"/>
                  <a:pt x="786" y="86"/>
                </a:cubicBezTo>
                <a:cubicBezTo>
                  <a:pt x="734" y="76"/>
                  <a:pt x="734" y="76"/>
                  <a:pt x="734" y="76"/>
                </a:cubicBezTo>
                <a:cubicBezTo>
                  <a:pt x="747" y="9"/>
                  <a:pt x="747" y="9"/>
                  <a:pt x="747" y="9"/>
                </a:cubicBezTo>
                <a:cubicBezTo>
                  <a:pt x="769" y="13"/>
                  <a:pt x="769" y="13"/>
                  <a:pt x="769" y="13"/>
                </a:cubicBezTo>
                <a:cubicBezTo>
                  <a:pt x="767" y="24"/>
                  <a:pt x="767" y="24"/>
                  <a:pt x="767" y="24"/>
                </a:cubicBezTo>
                <a:cubicBezTo>
                  <a:pt x="777" y="18"/>
                  <a:pt x="792" y="16"/>
                  <a:pt x="805" y="19"/>
                </a:cubicBezTo>
                <a:cubicBezTo>
                  <a:pt x="837" y="25"/>
                  <a:pt x="858" y="55"/>
                  <a:pt x="852" y="89"/>
                </a:cubicBezTo>
                <a:close/>
                <a:moveTo>
                  <a:pt x="1137" y="228"/>
                </a:moveTo>
                <a:cubicBezTo>
                  <a:pt x="1119" y="207"/>
                  <a:pt x="1119" y="207"/>
                  <a:pt x="1119" y="207"/>
                </a:cubicBezTo>
                <a:cubicBezTo>
                  <a:pt x="1034" y="280"/>
                  <a:pt x="1034" y="280"/>
                  <a:pt x="1034" y="280"/>
                </a:cubicBezTo>
                <a:cubicBezTo>
                  <a:pt x="1050" y="301"/>
                  <a:pt x="1050" y="301"/>
                  <a:pt x="1050" y="301"/>
                </a:cubicBezTo>
                <a:cubicBezTo>
                  <a:pt x="1084" y="273"/>
                  <a:pt x="1084" y="273"/>
                  <a:pt x="1084" y="273"/>
                </a:cubicBezTo>
                <a:cubicBezTo>
                  <a:pt x="1116" y="312"/>
                  <a:pt x="1116" y="312"/>
                  <a:pt x="1116" y="312"/>
                </a:cubicBezTo>
                <a:cubicBezTo>
                  <a:pt x="1082" y="339"/>
                  <a:pt x="1082" y="339"/>
                  <a:pt x="1082" y="339"/>
                </a:cubicBezTo>
                <a:cubicBezTo>
                  <a:pt x="1099" y="360"/>
                  <a:pt x="1099" y="360"/>
                  <a:pt x="1099" y="360"/>
                </a:cubicBezTo>
                <a:cubicBezTo>
                  <a:pt x="1187" y="290"/>
                  <a:pt x="1187" y="290"/>
                  <a:pt x="1187" y="290"/>
                </a:cubicBezTo>
                <a:cubicBezTo>
                  <a:pt x="1170" y="269"/>
                  <a:pt x="1170" y="269"/>
                  <a:pt x="1170" y="269"/>
                </a:cubicBezTo>
                <a:cubicBezTo>
                  <a:pt x="1133" y="298"/>
                  <a:pt x="1133" y="298"/>
                  <a:pt x="1133" y="298"/>
                </a:cubicBezTo>
                <a:cubicBezTo>
                  <a:pt x="1101" y="258"/>
                  <a:pt x="1101" y="258"/>
                  <a:pt x="1101" y="258"/>
                </a:cubicBezTo>
                <a:lnTo>
                  <a:pt x="1137" y="228"/>
                </a:lnTo>
                <a:close/>
                <a:moveTo>
                  <a:pt x="629" y="1360"/>
                </a:moveTo>
                <a:cubicBezTo>
                  <a:pt x="663" y="1360"/>
                  <a:pt x="692" y="1335"/>
                  <a:pt x="692" y="1299"/>
                </a:cubicBezTo>
                <a:cubicBezTo>
                  <a:pt x="692" y="1264"/>
                  <a:pt x="663" y="1239"/>
                  <a:pt x="629" y="1239"/>
                </a:cubicBezTo>
                <a:cubicBezTo>
                  <a:pt x="595" y="1239"/>
                  <a:pt x="567" y="1264"/>
                  <a:pt x="567" y="1299"/>
                </a:cubicBezTo>
                <a:cubicBezTo>
                  <a:pt x="567" y="1335"/>
                  <a:pt x="595" y="1360"/>
                  <a:pt x="629" y="1360"/>
                </a:cubicBezTo>
                <a:close/>
                <a:moveTo>
                  <a:pt x="593" y="1299"/>
                </a:moveTo>
                <a:cubicBezTo>
                  <a:pt x="593" y="1279"/>
                  <a:pt x="610" y="1263"/>
                  <a:pt x="629" y="1263"/>
                </a:cubicBezTo>
                <a:cubicBezTo>
                  <a:pt x="649" y="1263"/>
                  <a:pt x="665" y="1279"/>
                  <a:pt x="665" y="1299"/>
                </a:cubicBezTo>
                <a:cubicBezTo>
                  <a:pt x="665" y="1320"/>
                  <a:pt x="649" y="1336"/>
                  <a:pt x="629" y="1336"/>
                </a:cubicBezTo>
                <a:cubicBezTo>
                  <a:pt x="610" y="1336"/>
                  <a:pt x="593" y="1320"/>
                  <a:pt x="593" y="1299"/>
                </a:cubicBezTo>
                <a:close/>
                <a:moveTo>
                  <a:pt x="1177" y="531"/>
                </a:moveTo>
                <a:cubicBezTo>
                  <a:pt x="1169" y="508"/>
                  <a:pt x="1169" y="508"/>
                  <a:pt x="1169" y="508"/>
                </a:cubicBezTo>
                <a:cubicBezTo>
                  <a:pt x="1213" y="430"/>
                  <a:pt x="1213" y="430"/>
                  <a:pt x="1213" y="430"/>
                </a:cubicBezTo>
                <a:cubicBezTo>
                  <a:pt x="1149" y="455"/>
                  <a:pt x="1149" y="455"/>
                  <a:pt x="1149" y="455"/>
                </a:cubicBezTo>
                <a:cubicBezTo>
                  <a:pt x="1140" y="431"/>
                  <a:pt x="1140" y="431"/>
                  <a:pt x="1140" y="431"/>
                </a:cubicBezTo>
                <a:cubicBezTo>
                  <a:pt x="1245" y="390"/>
                  <a:pt x="1245" y="390"/>
                  <a:pt x="1245" y="390"/>
                </a:cubicBezTo>
                <a:cubicBezTo>
                  <a:pt x="1254" y="414"/>
                  <a:pt x="1254" y="414"/>
                  <a:pt x="1254" y="414"/>
                </a:cubicBezTo>
                <a:cubicBezTo>
                  <a:pt x="1251" y="415"/>
                  <a:pt x="1251" y="415"/>
                  <a:pt x="1251" y="415"/>
                </a:cubicBezTo>
                <a:cubicBezTo>
                  <a:pt x="1248" y="417"/>
                  <a:pt x="1243" y="421"/>
                  <a:pt x="1241" y="426"/>
                </a:cubicBezTo>
                <a:cubicBezTo>
                  <a:pt x="1202" y="495"/>
                  <a:pt x="1202" y="495"/>
                  <a:pt x="1202" y="495"/>
                </a:cubicBezTo>
                <a:cubicBezTo>
                  <a:pt x="1274" y="469"/>
                  <a:pt x="1274" y="469"/>
                  <a:pt x="1274" y="469"/>
                </a:cubicBezTo>
                <a:cubicBezTo>
                  <a:pt x="1283" y="493"/>
                  <a:pt x="1283" y="493"/>
                  <a:pt x="1283" y="493"/>
                </a:cubicBezTo>
                <a:lnTo>
                  <a:pt x="1177" y="531"/>
                </a:lnTo>
                <a:close/>
                <a:moveTo>
                  <a:pt x="1195" y="692"/>
                </a:moveTo>
                <a:cubicBezTo>
                  <a:pt x="1191" y="607"/>
                  <a:pt x="1191" y="607"/>
                  <a:pt x="1191" y="607"/>
                </a:cubicBezTo>
                <a:cubicBezTo>
                  <a:pt x="1214" y="606"/>
                  <a:pt x="1214" y="606"/>
                  <a:pt x="1214" y="606"/>
                </a:cubicBezTo>
                <a:cubicBezTo>
                  <a:pt x="1216" y="664"/>
                  <a:pt x="1216" y="664"/>
                  <a:pt x="1216" y="664"/>
                </a:cubicBezTo>
                <a:cubicBezTo>
                  <a:pt x="1238" y="663"/>
                  <a:pt x="1238" y="663"/>
                  <a:pt x="1238" y="663"/>
                </a:cubicBezTo>
                <a:cubicBezTo>
                  <a:pt x="1236" y="615"/>
                  <a:pt x="1236" y="615"/>
                  <a:pt x="1236" y="615"/>
                </a:cubicBezTo>
                <a:cubicBezTo>
                  <a:pt x="1258" y="614"/>
                  <a:pt x="1258" y="614"/>
                  <a:pt x="1258" y="614"/>
                </a:cubicBezTo>
                <a:cubicBezTo>
                  <a:pt x="1261" y="662"/>
                  <a:pt x="1261" y="662"/>
                  <a:pt x="1261" y="662"/>
                </a:cubicBezTo>
                <a:cubicBezTo>
                  <a:pt x="1284" y="661"/>
                  <a:pt x="1284" y="661"/>
                  <a:pt x="1284" y="661"/>
                </a:cubicBezTo>
                <a:cubicBezTo>
                  <a:pt x="1281" y="603"/>
                  <a:pt x="1281" y="603"/>
                  <a:pt x="1281" y="603"/>
                </a:cubicBezTo>
                <a:cubicBezTo>
                  <a:pt x="1304" y="602"/>
                  <a:pt x="1304" y="602"/>
                  <a:pt x="1304" y="602"/>
                </a:cubicBezTo>
                <a:cubicBezTo>
                  <a:pt x="1308" y="687"/>
                  <a:pt x="1308" y="687"/>
                  <a:pt x="1308" y="687"/>
                </a:cubicBezTo>
                <a:lnTo>
                  <a:pt x="1195" y="692"/>
                </a:lnTo>
                <a:close/>
                <a:moveTo>
                  <a:pt x="963" y="86"/>
                </a:moveTo>
                <a:cubicBezTo>
                  <a:pt x="938" y="73"/>
                  <a:pt x="938" y="73"/>
                  <a:pt x="938" y="73"/>
                </a:cubicBezTo>
                <a:cubicBezTo>
                  <a:pt x="922" y="194"/>
                  <a:pt x="922" y="194"/>
                  <a:pt x="922" y="194"/>
                </a:cubicBezTo>
                <a:cubicBezTo>
                  <a:pt x="946" y="209"/>
                  <a:pt x="946" y="209"/>
                  <a:pt x="946" y="209"/>
                </a:cubicBezTo>
                <a:cubicBezTo>
                  <a:pt x="1049" y="144"/>
                  <a:pt x="1049" y="144"/>
                  <a:pt x="1049" y="144"/>
                </a:cubicBezTo>
                <a:cubicBezTo>
                  <a:pt x="1027" y="127"/>
                  <a:pt x="1027" y="127"/>
                  <a:pt x="1027" y="127"/>
                </a:cubicBezTo>
                <a:cubicBezTo>
                  <a:pt x="1006" y="141"/>
                  <a:pt x="1006" y="141"/>
                  <a:pt x="1006" y="141"/>
                </a:cubicBezTo>
                <a:cubicBezTo>
                  <a:pt x="959" y="111"/>
                  <a:pt x="959" y="111"/>
                  <a:pt x="959" y="111"/>
                </a:cubicBezTo>
                <a:lnTo>
                  <a:pt x="963" y="86"/>
                </a:lnTo>
                <a:close/>
                <a:moveTo>
                  <a:pt x="986" y="155"/>
                </a:moveTo>
                <a:cubicBezTo>
                  <a:pt x="948" y="180"/>
                  <a:pt x="948" y="180"/>
                  <a:pt x="948" y="180"/>
                </a:cubicBezTo>
                <a:cubicBezTo>
                  <a:pt x="955" y="135"/>
                  <a:pt x="955" y="135"/>
                  <a:pt x="955" y="135"/>
                </a:cubicBezTo>
                <a:lnTo>
                  <a:pt x="986" y="155"/>
                </a:lnTo>
                <a:close/>
                <a:moveTo>
                  <a:pt x="1211" y="1035"/>
                </a:moveTo>
                <a:cubicBezTo>
                  <a:pt x="1229" y="1005"/>
                  <a:pt x="1222" y="968"/>
                  <a:pt x="1192" y="950"/>
                </a:cubicBezTo>
                <a:cubicBezTo>
                  <a:pt x="1161" y="931"/>
                  <a:pt x="1125" y="942"/>
                  <a:pt x="1107" y="971"/>
                </a:cubicBezTo>
                <a:cubicBezTo>
                  <a:pt x="1089" y="1000"/>
                  <a:pt x="1096" y="1037"/>
                  <a:pt x="1126" y="1056"/>
                </a:cubicBezTo>
                <a:cubicBezTo>
                  <a:pt x="1157" y="1074"/>
                  <a:pt x="1193" y="1064"/>
                  <a:pt x="1211" y="1035"/>
                </a:cubicBezTo>
                <a:close/>
                <a:moveTo>
                  <a:pt x="1140" y="1033"/>
                </a:moveTo>
                <a:cubicBezTo>
                  <a:pt x="1123" y="1023"/>
                  <a:pt x="1118" y="1001"/>
                  <a:pt x="1128" y="984"/>
                </a:cubicBezTo>
                <a:cubicBezTo>
                  <a:pt x="1138" y="967"/>
                  <a:pt x="1160" y="961"/>
                  <a:pt x="1178" y="972"/>
                </a:cubicBezTo>
                <a:cubicBezTo>
                  <a:pt x="1195" y="983"/>
                  <a:pt x="1200" y="1005"/>
                  <a:pt x="1190" y="1022"/>
                </a:cubicBezTo>
                <a:cubicBezTo>
                  <a:pt x="1180" y="1038"/>
                  <a:pt x="1158" y="1044"/>
                  <a:pt x="1140" y="1033"/>
                </a:cubicBezTo>
                <a:close/>
                <a:moveTo>
                  <a:pt x="1074" y="1144"/>
                </a:moveTo>
                <a:cubicBezTo>
                  <a:pt x="1075" y="1155"/>
                  <a:pt x="1070" y="1166"/>
                  <a:pt x="1062" y="1174"/>
                </a:cubicBezTo>
                <a:cubicBezTo>
                  <a:pt x="1047" y="1186"/>
                  <a:pt x="1024" y="1185"/>
                  <a:pt x="1011" y="1169"/>
                </a:cubicBezTo>
                <a:cubicBezTo>
                  <a:pt x="997" y="1153"/>
                  <a:pt x="1000" y="1131"/>
                  <a:pt x="1015" y="1118"/>
                </a:cubicBezTo>
                <a:cubicBezTo>
                  <a:pt x="1024" y="1111"/>
                  <a:pt x="1035" y="1108"/>
                  <a:pt x="1046" y="1110"/>
                </a:cubicBezTo>
                <a:cubicBezTo>
                  <a:pt x="1051" y="1085"/>
                  <a:pt x="1051" y="1085"/>
                  <a:pt x="1051" y="1085"/>
                </a:cubicBezTo>
                <a:cubicBezTo>
                  <a:pt x="1033" y="1082"/>
                  <a:pt x="1014" y="1087"/>
                  <a:pt x="999" y="1099"/>
                </a:cubicBezTo>
                <a:cubicBezTo>
                  <a:pt x="973" y="1121"/>
                  <a:pt x="968" y="1159"/>
                  <a:pt x="990" y="1186"/>
                </a:cubicBezTo>
                <a:cubicBezTo>
                  <a:pt x="1013" y="1213"/>
                  <a:pt x="1051" y="1214"/>
                  <a:pt x="1077" y="1192"/>
                </a:cubicBezTo>
                <a:cubicBezTo>
                  <a:pt x="1093" y="1179"/>
                  <a:pt x="1101" y="1160"/>
                  <a:pt x="1100" y="1141"/>
                </a:cubicBezTo>
                <a:lnTo>
                  <a:pt x="1074" y="1144"/>
                </a:lnTo>
                <a:close/>
                <a:moveTo>
                  <a:pt x="61" y="983"/>
                </a:moveTo>
                <a:cubicBezTo>
                  <a:pt x="50" y="980"/>
                  <a:pt x="41" y="973"/>
                  <a:pt x="36" y="962"/>
                </a:cubicBezTo>
                <a:cubicBezTo>
                  <a:pt x="28" y="945"/>
                  <a:pt x="36" y="923"/>
                  <a:pt x="54" y="915"/>
                </a:cubicBezTo>
                <a:cubicBezTo>
                  <a:pt x="73" y="906"/>
                  <a:pt x="94" y="914"/>
                  <a:pt x="102" y="932"/>
                </a:cubicBezTo>
                <a:cubicBezTo>
                  <a:pt x="107" y="943"/>
                  <a:pt x="107" y="954"/>
                  <a:pt x="101" y="964"/>
                </a:cubicBezTo>
                <a:cubicBezTo>
                  <a:pt x="125" y="976"/>
                  <a:pt x="125" y="976"/>
                  <a:pt x="125" y="976"/>
                </a:cubicBezTo>
                <a:cubicBezTo>
                  <a:pt x="133" y="959"/>
                  <a:pt x="133" y="940"/>
                  <a:pt x="125" y="922"/>
                </a:cubicBezTo>
                <a:cubicBezTo>
                  <a:pt x="110" y="891"/>
                  <a:pt x="76" y="876"/>
                  <a:pt x="43" y="891"/>
                </a:cubicBezTo>
                <a:cubicBezTo>
                  <a:pt x="11" y="906"/>
                  <a:pt x="0" y="942"/>
                  <a:pt x="14" y="973"/>
                </a:cubicBezTo>
                <a:cubicBezTo>
                  <a:pt x="23" y="992"/>
                  <a:pt x="39" y="1004"/>
                  <a:pt x="58" y="1008"/>
                </a:cubicBezTo>
                <a:lnTo>
                  <a:pt x="61" y="983"/>
                </a:lnTo>
                <a:close/>
                <a:moveTo>
                  <a:pt x="481" y="130"/>
                </a:moveTo>
                <a:cubicBezTo>
                  <a:pt x="459" y="139"/>
                  <a:pt x="459" y="139"/>
                  <a:pt x="459" y="139"/>
                </a:cubicBezTo>
                <a:cubicBezTo>
                  <a:pt x="380" y="95"/>
                  <a:pt x="380" y="95"/>
                  <a:pt x="380" y="95"/>
                </a:cubicBezTo>
                <a:cubicBezTo>
                  <a:pt x="406" y="159"/>
                  <a:pt x="406" y="159"/>
                  <a:pt x="406" y="159"/>
                </a:cubicBezTo>
                <a:cubicBezTo>
                  <a:pt x="381" y="168"/>
                  <a:pt x="381" y="168"/>
                  <a:pt x="381" y="168"/>
                </a:cubicBezTo>
                <a:cubicBezTo>
                  <a:pt x="340" y="63"/>
                  <a:pt x="340" y="63"/>
                  <a:pt x="340" y="63"/>
                </a:cubicBezTo>
                <a:cubicBezTo>
                  <a:pt x="364" y="54"/>
                  <a:pt x="364" y="54"/>
                  <a:pt x="364" y="54"/>
                </a:cubicBezTo>
                <a:cubicBezTo>
                  <a:pt x="365" y="57"/>
                  <a:pt x="365" y="57"/>
                  <a:pt x="365" y="57"/>
                </a:cubicBezTo>
                <a:cubicBezTo>
                  <a:pt x="367" y="60"/>
                  <a:pt x="371" y="64"/>
                  <a:pt x="376" y="67"/>
                </a:cubicBezTo>
                <a:cubicBezTo>
                  <a:pt x="445" y="106"/>
                  <a:pt x="445" y="106"/>
                  <a:pt x="445" y="106"/>
                </a:cubicBezTo>
                <a:cubicBezTo>
                  <a:pt x="419" y="34"/>
                  <a:pt x="419" y="34"/>
                  <a:pt x="419" y="34"/>
                </a:cubicBezTo>
                <a:cubicBezTo>
                  <a:pt x="444" y="24"/>
                  <a:pt x="444" y="24"/>
                  <a:pt x="444" y="24"/>
                </a:cubicBezTo>
                <a:lnTo>
                  <a:pt x="481" y="130"/>
                </a:lnTo>
                <a:close/>
                <a:moveTo>
                  <a:pt x="642" y="112"/>
                </a:moveTo>
                <a:cubicBezTo>
                  <a:pt x="557" y="116"/>
                  <a:pt x="557" y="116"/>
                  <a:pt x="557" y="116"/>
                </a:cubicBezTo>
                <a:cubicBezTo>
                  <a:pt x="556" y="94"/>
                  <a:pt x="556" y="94"/>
                  <a:pt x="556" y="94"/>
                </a:cubicBezTo>
                <a:cubicBezTo>
                  <a:pt x="614" y="91"/>
                  <a:pt x="614" y="91"/>
                  <a:pt x="614" y="91"/>
                </a:cubicBezTo>
                <a:cubicBezTo>
                  <a:pt x="613" y="69"/>
                  <a:pt x="613" y="69"/>
                  <a:pt x="613" y="69"/>
                </a:cubicBezTo>
                <a:cubicBezTo>
                  <a:pt x="565" y="71"/>
                  <a:pt x="565" y="71"/>
                  <a:pt x="565" y="71"/>
                </a:cubicBezTo>
                <a:cubicBezTo>
                  <a:pt x="564" y="49"/>
                  <a:pt x="564" y="49"/>
                  <a:pt x="564" y="49"/>
                </a:cubicBezTo>
                <a:cubicBezTo>
                  <a:pt x="612" y="47"/>
                  <a:pt x="612" y="47"/>
                  <a:pt x="612" y="47"/>
                </a:cubicBezTo>
                <a:cubicBezTo>
                  <a:pt x="611" y="23"/>
                  <a:pt x="611" y="23"/>
                  <a:pt x="611" y="23"/>
                </a:cubicBezTo>
                <a:cubicBezTo>
                  <a:pt x="553" y="26"/>
                  <a:pt x="553" y="26"/>
                  <a:pt x="553" y="26"/>
                </a:cubicBezTo>
                <a:cubicBezTo>
                  <a:pt x="552" y="4"/>
                  <a:pt x="552" y="4"/>
                  <a:pt x="552" y="4"/>
                </a:cubicBezTo>
                <a:cubicBezTo>
                  <a:pt x="637" y="0"/>
                  <a:pt x="637" y="0"/>
                  <a:pt x="637" y="0"/>
                </a:cubicBezTo>
                <a:lnTo>
                  <a:pt x="642" y="112"/>
                </a:lnTo>
                <a:close/>
              </a:path>
            </a:pathLst>
          </a:custGeom>
          <a:solidFill>
            <a:srgbClr val="0D14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7872378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K_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defRPr sz="2400"/>
            </a:lvl1pPr>
            <a:lvl2pPr marL="620713" indent="-230188">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1243852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K_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buFont typeface="+mj-lt"/>
              <a:buAutoNum type="arabicPeriod"/>
              <a:defRPr sz="2400">
                <a:solidFill>
                  <a:schemeClr val="bg1"/>
                </a:solidFill>
              </a:defRPr>
            </a:lvl1pPr>
            <a:lvl2pPr marL="619200" indent="-230400">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27016050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K_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City of Copenhagen</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9133450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K_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14657746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K_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City of Copenhagen</a:t>
            </a:r>
          </a:p>
        </p:txBody>
      </p:sp>
    </p:spTree>
    <p:extLst>
      <p:ext uri="{BB962C8B-B14F-4D97-AF65-F5344CB8AC3E}">
        <p14:creationId xmlns:p14="http://schemas.microsoft.com/office/powerpoint/2010/main" val="257162268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K_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City of Copenhagen</a:t>
            </a:r>
          </a:p>
        </p:txBody>
      </p:sp>
    </p:spTree>
    <p:extLst>
      <p:ext uri="{BB962C8B-B14F-4D97-AF65-F5344CB8AC3E}">
        <p14:creationId xmlns:p14="http://schemas.microsoft.com/office/powerpoint/2010/main" val="1817954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K_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City of Copenhagen</a:t>
            </a:r>
          </a:p>
        </p:txBody>
      </p:sp>
    </p:spTree>
    <p:extLst>
      <p:ext uri="{BB962C8B-B14F-4D97-AF65-F5344CB8AC3E}">
        <p14:creationId xmlns:p14="http://schemas.microsoft.com/office/powerpoint/2010/main" val="25866687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UK_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a:t>
            </a:fld>
            <a:endParaRPr lang="da-DK" noProof="0" dirty="0"/>
          </a:p>
        </p:txBody>
      </p:sp>
    </p:spTree>
    <p:extLst>
      <p:ext uri="{BB962C8B-B14F-4D97-AF65-F5344CB8AC3E}">
        <p14:creationId xmlns:p14="http://schemas.microsoft.com/office/powerpoint/2010/main" val="214260268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UK_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890312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UK_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0" y="0"/>
            <a:ext cx="7767600" cy="6858000"/>
          </a:xfrm>
        </p:spPr>
        <p:txBody>
          <a:bodyPr tIns="36000"/>
          <a:lstStyle>
            <a:lvl1pPr marL="0" indent="0" algn="ctr">
              <a:buNone/>
              <a:defRPr/>
            </a:lvl1pPr>
          </a:lstStyle>
          <a:p>
            <a:endParaRPr lang="da-DK"/>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3938536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UK_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endParaRPr lang="da-DK"/>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3726965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UK_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endParaRPr lang="da-DK"/>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39596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UK_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5468941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UK_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19998" y="949689"/>
            <a:ext cx="10752002" cy="4328894"/>
          </a:xfrm>
        </p:spPr>
        <p:txBody>
          <a:bodyPr>
            <a:normAutofit/>
          </a:bodyPr>
          <a:lstStyle>
            <a:lvl1pPr>
              <a:defRPr sz="13000">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4603073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UK_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41724131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UK_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0"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7067040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UK_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2"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8810148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UK_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7052888"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3640947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UK_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77179176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UK_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29516626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UK_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8"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7" y="2192138"/>
            <a:ext cx="5196199" cy="3945862"/>
          </a:xfrm>
        </p:spPr>
        <p:txBody>
          <a:bodyPr/>
          <a:lstStyle>
            <a:lvl1pPr>
              <a:defRPr sz="1200">
                <a:latin typeface="KBH Tekst" panose="00000500000000000000" pitchFamily="2" charset="0"/>
              </a:defRPr>
            </a:lvl1pPr>
            <a:lvl2pPr marL="371475" indent="-179388">
              <a:defRPr sz="1200">
                <a:latin typeface="KBH Tekst" panose="00000500000000000000" pitchFamily="2" charset="0"/>
              </a:defRPr>
            </a:lvl2pPr>
            <a:lvl3pPr marL="544513" indent="-163513">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0" y="2192400"/>
            <a:ext cx="51962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2"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1" y="310327"/>
            <a:ext cx="394920" cy="180000"/>
          </a:xfrm>
        </p:spPr>
        <p:txBody>
          <a:bodyPr/>
          <a:lstStyle/>
          <a:p>
            <a:fld id="{859873C9-BF5D-4A9A-BB31-45BBB7BABAF7}" type="slidenum">
              <a:rPr lang="da-DK" noProof="0" smtClean="0"/>
              <a:t>‹#›</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1335217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UK_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42136911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UK_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9042368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UK_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1"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73059929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UK_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0" y="21924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0" y="43469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0"/>
            <a:ext cx="3344398"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9089197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UK_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0" y="2192400"/>
            <a:ext cx="241848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0" y="4346999"/>
            <a:ext cx="2418480"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0"/>
            <a:ext cx="241830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4416721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Forside hvi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1" name="Subtitle 2">
            <a:extLst>
              <a:ext uri="{FF2B5EF4-FFF2-40B4-BE49-F238E27FC236}">
                <a16:creationId xmlns:a16="http://schemas.microsoft.com/office/drawing/2014/main" id="{4684F4FD-71A2-45CC-8A6E-49D5A00D180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8" name="Text Placeholder 7">
            <a:extLst>
              <a:ext uri="{FF2B5EF4-FFF2-40B4-BE49-F238E27FC236}">
                <a16:creationId xmlns:a16="http://schemas.microsoft.com/office/drawing/2014/main" id="{9E27A3F2-4381-4C6B-970B-F774BAF5193D}"/>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0" name="Text Placeholder 9">
            <a:extLst>
              <a:ext uri="{FF2B5EF4-FFF2-40B4-BE49-F238E27FC236}">
                <a16:creationId xmlns:a16="http://schemas.microsoft.com/office/drawing/2014/main" id="{24E1B11E-3EFA-4F7B-9B51-515324396448}"/>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18" name="Text Placeholder 17">
            <a:extLst>
              <a:ext uri="{FF2B5EF4-FFF2-40B4-BE49-F238E27FC236}">
                <a16:creationId xmlns:a16="http://schemas.microsoft.com/office/drawing/2014/main" id="{A1B6ED97-6CA2-43D5-84C1-C8E191DA5855}"/>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5" name="Graphic 7">
            <a:extLst>
              <a:ext uri="{FF2B5EF4-FFF2-40B4-BE49-F238E27FC236}">
                <a16:creationId xmlns:a16="http://schemas.microsoft.com/office/drawing/2014/main" id="{010810A8-8A1E-4E68-A968-35AAC01A228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Tree>
    <p:extLst>
      <p:ext uri="{BB962C8B-B14F-4D97-AF65-F5344CB8AC3E}">
        <p14:creationId xmlns:p14="http://schemas.microsoft.com/office/powerpoint/2010/main" val="3847264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orside 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A8F5DFB3-8199-4CB6-9066-2BB37E46567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5" name="Graphic 7">
            <a:extLst>
              <a:ext uri="{FF2B5EF4-FFF2-40B4-BE49-F238E27FC236}">
                <a16:creationId xmlns:a16="http://schemas.microsoft.com/office/drawing/2014/main" id="{A2506A83-7F56-4B42-B699-2119B672DFA1}"/>
              </a:ext>
            </a:extLst>
          </p:cNvPr>
          <p:cNvSpPr/>
          <p:nvPr userDrawn="1"/>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2" name="Date_GeneralDate">
            <a:extLst>
              <a:ext uri="{FF2B5EF4-FFF2-40B4-BE49-F238E27FC236}">
                <a16:creationId xmlns:a16="http://schemas.microsoft.com/office/drawing/2014/main" id="{B98C9C42-90FD-450B-BFF8-46B74DF1894A}"/>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96082EB3-5080-42D3-A152-5B8B1FC97786}"/>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FD5A722A-DCEE-49E6-BB44-6F3079BE66FB}"/>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22" name="Text Placeholder 7">
            <a:extLst>
              <a:ext uri="{FF2B5EF4-FFF2-40B4-BE49-F238E27FC236}">
                <a16:creationId xmlns:a16="http://schemas.microsoft.com/office/drawing/2014/main" id="{DCE89EFC-8997-4F51-A888-D563A6C36C4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08E5ED6-3D56-4788-93B6-332204188DC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7657689-90E8-4FD6-8984-F6AB4680D26D}"/>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16399842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Forside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lyst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lvl1pPr>
          </a:lstStyle>
          <a:p>
            <a:r>
              <a:rPr lang="da-DK" dirty="0"/>
              <a:t>Indsæt titel</a:t>
            </a:r>
          </a:p>
        </p:txBody>
      </p:sp>
      <p:sp>
        <p:nvSpPr>
          <p:cNvPr id="14" name="Subtitle 2">
            <a:extLst>
              <a:ext uri="{FF2B5EF4-FFF2-40B4-BE49-F238E27FC236}">
                <a16:creationId xmlns:a16="http://schemas.microsoft.com/office/drawing/2014/main" id="{12CF0303-FAD9-4C99-AED3-D04BAD578B3B}"/>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7" name="Text Placeholder 7">
            <a:extLst>
              <a:ext uri="{FF2B5EF4-FFF2-40B4-BE49-F238E27FC236}">
                <a16:creationId xmlns:a16="http://schemas.microsoft.com/office/drawing/2014/main" id="{BFFBCE6F-028A-4617-B072-71A0FA0A4748}"/>
              </a:ext>
            </a:extLst>
          </p:cNvPr>
          <p:cNvSpPr>
            <a:spLocks noGrp="1"/>
          </p:cNvSpPr>
          <p:nvPr>
            <p:ph type="body" sz="quarter" idx="19"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9075BC39-D207-4CA1-857E-6EA19E26C9FB}"/>
              </a:ext>
            </a:extLst>
          </p:cNvPr>
          <p:cNvSpPr>
            <a:spLocks noGrp="1"/>
          </p:cNvSpPr>
          <p:nvPr>
            <p:ph type="body" sz="quarter" idx="20"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DAD6F774-1095-47B8-92F2-C3F93E18A6AD}"/>
              </a:ext>
            </a:extLst>
          </p:cNvPr>
          <p:cNvSpPr>
            <a:spLocks noGrp="1"/>
          </p:cNvSpPr>
          <p:nvPr>
            <p:ph type="body" sz="quarter" idx="21"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3" name="Text Placeholder 22">
            <a:extLst>
              <a:ext uri="{FF2B5EF4-FFF2-40B4-BE49-F238E27FC236}">
                <a16:creationId xmlns:a16="http://schemas.microsoft.com/office/drawing/2014/main" id="{114CE8CE-0AFB-48E8-822A-C0D496286A8F}"/>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accent2"/>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Tree>
    <p:extLst>
      <p:ext uri="{BB962C8B-B14F-4D97-AF65-F5344CB8AC3E}">
        <p14:creationId xmlns:p14="http://schemas.microsoft.com/office/powerpoint/2010/main" val="10153139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Forside hvid tekst baggrundsbille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1E5C199-BB2E-44F0-AD6D-7D9220B576B0}"/>
              </a:ext>
            </a:extLst>
          </p:cNvPr>
          <p:cNvSpPr>
            <a:spLocks noGrp="1"/>
          </p:cNvSpPr>
          <p:nvPr>
            <p:ph type="pic" sz="quarter" idx="17" hasCustomPrompt="1"/>
          </p:nvPr>
        </p:nvSpPr>
        <p:spPr>
          <a:xfrm>
            <a:off x="0" y="0"/>
            <a:ext cx="12192000" cy="6858000"/>
          </a:xfrm>
        </p:spPr>
        <p:txBody>
          <a:bodyPr tIns="36000"/>
          <a:lstStyle>
            <a:lvl1pPr marL="0" indent="0" algn="ctr">
              <a:buNone/>
              <a:defRPr sz="1600"/>
            </a:lvl1pPr>
          </a:lstStyle>
          <a:p>
            <a:r>
              <a:rPr lang="da-DK" dirty="0"/>
              <a:t>Klik her og indsæt mørkt billede, via fanen Indsæt, Billeder</a:t>
            </a:r>
          </a:p>
        </p:txBody>
      </p:sp>
      <p:sp>
        <p:nvSpPr>
          <p:cNvPr id="2" name="Title 1"/>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4" name="Subtitle 2">
            <a:extLst>
              <a:ext uri="{FF2B5EF4-FFF2-40B4-BE49-F238E27FC236}">
                <a16:creationId xmlns:a16="http://schemas.microsoft.com/office/drawing/2014/main" id="{98A3A365-2E66-4DD0-BBA9-7884F7C6FE1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7" name="Text Placeholder 7">
            <a:extLst>
              <a:ext uri="{FF2B5EF4-FFF2-40B4-BE49-F238E27FC236}">
                <a16:creationId xmlns:a16="http://schemas.microsoft.com/office/drawing/2014/main" id="{17210D45-E4CC-4EA8-88D2-ED969CF9E4A2}"/>
              </a:ext>
            </a:extLst>
          </p:cNvPr>
          <p:cNvSpPr>
            <a:spLocks noGrp="1"/>
          </p:cNvSpPr>
          <p:nvPr>
            <p:ph type="body" sz="quarter" idx="18"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19" name="Text Placeholder 9">
            <a:extLst>
              <a:ext uri="{FF2B5EF4-FFF2-40B4-BE49-F238E27FC236}">
                <a16:creationId xmlns:a16="http://schemas.microsoft.com/office/drawing/2014/main" id="{750877AE-C14F-454F-BCD1-42B3CE1CDE88}"/>
              </a:ext>
            </a:extLst>
          </p:cNvPr>
          <p:cNvSpPr>
            <a:spLocks noGrp="1"/>
          </p:cNvSpPr>
          <p:nvPr>
            <p:ph type="body" sz="quarter" idx="19"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0" name="Text Placeholder 17">
            <a:extLst>
              <a:ext uri="{FF2B5EF4-FFF2-40B4-BE49-F238E27FC236}">
                <a16:creationId xmlns:a16="http://schemas.microsoft.com/office/drawing/2014/main" id="{879B6635-A90F-4078-BB65-2CE867AF7B27}"/>
              </a:ext>
            </a:extLst>
          </p:cNvPr>
          <p:cNvSpPr>
            <a:spLocks noGrp="1"/>
          </p:cNvSpPr>
          <p:nvPr>
            <p:ph type="body" sz="quarter" idx="20"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21" name="Text Placeholder 20">
            <a:extLst>
              <a:ext uri="{FF2B5EF4-FFF2-40B4-BE49-F238E27FC236}">
                <a16:creationId xmlns:a16="http://schemas.microsoft.com/office/drawing/2014/main" id="{3A245F3C-0AA6-41EC-AEFA-026F6587B003}"/>
              </a:ext>
            </a:extLst>
          </p:cNvPr>
          <p:cNvSpPr>
            <a:spLocks noGrp="1"/>
          </p:cNvSpPr>
          <p:nvPr>
            <p:ph type="body" sz="quarter" idx="22" hasCustomPrompt="1"/>
          </p:nvPr>
        </p:nvSpPr>
        <p:spPr>
          <a:xfrm>
            <a:off x="10443600" y="5068884"/>
            <a:ext cx="1025918" cy="1069117"/>
          </a:xfrm>
          <a:custGeom>
            <a:avLst/>
            <a:gdLst>
              <a:gd name="connsiteX0" fmla="*/ 445718 w 1025918"/>
              <a:gd name="connsiteY0" fmla="*/ 980173 h 1069117"/>
              <a:gd name="connsiteX1" fmla="*/ 464702 w 1025918"/>
              <a:gd name="connsiteY1" fmla="*/ 980540 h 1069117"/>
              <a:gd name="connsiteX2" fmla="*/ 509639 w 1025918"/>
              <a:gd name="connsiteY2" fmla="*/ 1035095 h 1069117"/>
              <a:gd name="connsiteX3" fmla="*/ 509414 w 1025918"/>
              <a:gd name="connsiteY3" fmla="*/ 981188 h 1069117"/>
              <a:gd name="connsiteX4" fmla="*/ 530119 w 1025918"/>
              <a:gd name="connsiteY4" fmla="*/ 981527 h 1069117"/>
              <a:gd name="connsiteX5" fmla="*/ 530147 w 1025918"/>
              <a:gd name="connsiteY5" fmla="*/ 1069117 h 1069117"/>
              <a:gd name="connsiteX6" fmla="*/ 509544 w 1025918"/>
              <a:gd name="connsiteY6" fmla="*/ 1069117 h 1069117"/>
              <a:gd name="connsiteX7" fmla="*/ 509527 w 1025918"/>
              <a:gd name="connsiteY7" fmla="*/ 1067846 h 1069117"/>
              <a:gd name="connsiteX8" fmla="*/ 504449 w 1025918"/>
              <a:gd name="connsiteY8" fmla="*/ 1056901 h 1069117"/>
              <a:gd name="connsiteX9" fmla="*/ 465126 w 1025918"/>
              <a:gd name="connsiteY9" fmla="*/ 1008833 h 1069117"/>
              <a:gd name="connsiteX10" fmla="*/ 463748 w 1025918"/>
              <a:gd name="connsiteY10" fmla="*/ 1069117 h 1069117"/>
              <a:gd name="connsiteX11" fmla="*/ 451642 w 1025918"/>
              <a:gd name="connsiteY11" fmla="*/ 1069117 h 1069117"/>
              <a:gd name="connsiteX12" fmla="*/ 442812 w 1025918"/>
              <a:gd name="connsiteY12" fmla="*/ 1068974 h 1069117"/>
              <a:gd name="connsiteX13" fmla="*/ 660021 w 1025918"/>
              <a:gd name="connsiteY13" fmla="*/ 951513 h 1069117"/>
              <a:gd name="connsiteX14" fmla="*/ 686537 w 1025918"/>
              <a:gd name="connsiteY14" fmla="*/ 1036280 h 1069117"/>
              <a:gd name="connsiteX15" fmla="*/ 665973 w 1025918"/>
              <a:gd name="connsiteY15" fmla="*/ 1042345 h 1069117"/>
              <a:gd name="connsiteX16" fmla="*/ 655112 w 1025918"/>
              <a:gd name="connsiteY16" fmla="*/ 1007028 h 1069117"/>
              <a:gd name="connsiteX17" fmla="*/ 616043 w 1025918"/>
              <a:gd name="connsiteY17" fmla="*/ 1018509 h 1069117"/>
              <a:gd name="connsiteX18" fmla="*/ 626086 w 1025918"/>
              <a:gd name="connsiteY18" fmla="*/ 1054052 h 1069117"/>
              <a:gd name="connsiteX19" fmla="*/ 605408 w 1025918"/>
              <a:gd name="connsiteY19" fmla="*/ 1060145 h 1069117"/>
              <a:gd name="connsiteX20" fmla="*/ 581713 w 1025918"/>
              <a:gd name="connsiteY20" fmla="*/ 974559 h 1069117"/>
              <a:gd name="connsiteX21" fmla="*/ 601939 w 1025918"/>
              <a:gd name="connsiteY21" fmla="*/ 968607 h 1069117"/>
              <a:gd name="connsiteX22" fmla="*/ 611304 w 1025918"/>
              <a:gd name="connsiteY22" fmla="*/ 1001668 h 1069117"/>
              <a:gd name="connsiteX23" fmla="*/ 650006 w 1025918"/>
              <a:gd name="connsiteY23" fmla="*/ 990300 h 1069117"/>
              <a:gd name="connsiteX24" fmla="*/ 639908 w 1025918"/>
              <a:gd name="connsiteY24" fmla="*/ 957437 h 1069117"/>
              <a:gd name="connsiteX25" fmla="*/ 330880 w 1025918"/>
              <a:gd name="connsiteY25" fmla="*/ 950864 h 1069117"/>
              <a:gd name="connsiteX26" fmla="*/ 394886 w 1025918"/>
              <a:gd name="connsiteY26" fmla="*/ 971005 h 1069117"/>
              <a:gd name="connsiteX27" fmla="*/ 389610 w 1025918"/>
              <a:gd name="connsiteY27" fmla="*/ 987818 h 1069117"/>
              <a:gd name="connsiteX28" fmla="*/ 345802 w 1025918"/>
              <a:gd name="connsiteY28" fmla="*/ 974023 h 1069117"/>
              <a:gd name="connsiteX29" fmla="*/ 340640 w 1025918"/>
              <a:gd name="connsiteY29" fmla="*/ 990469 h 1069117"/>
              <a:gd name="connsiteX30" fmla="*/ 377171 w 1025918"/>
              <a:gd name="connsiteY30" fmla="*/ 1001978 h 1069117"/>
              <a:gd name="connsiteX31" fmla="*/ 371895 w 1025918"/>
              <a:gd name="connsiteY31" fmla="*/ 1018791 h 1069117"/>
              <a:gd name="connsiteX32" fmla="*/ 335337 w 1025918"/>
              <a:gd name="connsiteY32" fmla="*/ 1007310 h 1069117"/>
              <a:gd name="connsiteX33" fmla="*/ 329752 w 1025918"/>
              <a:gd name="connsiteY33" fmla="*/ 1025081 h 1069117"/>
              <a:gd name="connsiteX34" fmla="*/ 373560 w 1025918"/>
              <a:gd name="connsiteY34" fmla="*/ 1038875 h 1069117"/>
              <a:gd name="connsiteX35" fmla="*/ 368257 w 1025918"/>
              <a:gd name="connsiteY35" fmla="*/ 1055716 h 1069117"/>
              <a:gd name="connsiteX36" fmla="*/ 304251 w 1025918"/>
              <a:gd name="connsiteY36" fmla="*/ 1035575 h 1069117"/>
              <a:gd name="connsiteX37" fmla="*/ 215252 w 1025918"/>
              <a:gd name="connsiteY37" fmla="*/ 947959 h 1069117"/>
              <a:gd name="connsiteX38" fmla="*/ 203235 w 1025918"/>
              <a:gd name="connsiteY38" fmla="*/ 965561 h 1069117"/>
              <a:gd name="connsiteX39" fmla="*/ 219145 w 1025918"/>
              <a:gd name="connsiteY39" fmla="*/ 976421 h 1069117"/>
              <a:gd name="connsiteX40" fmla="*/ 236719 w 1025918"/>
              <a:gd name="connsiteY40" fmla="*/ 975208 h 1069117"/>
              <a:gd name="connsiteX41" fmla="*/ 231162 w 1025918"/>
              <a:gd name="connsiteY41" fmla="*/ 958819 h 1069117"/>
              <a:gd name="connsiteX42" fmla="*/ 743180 w 1025918"/>
              <a:gd name="connsiteY42" fmla="*/ 930779 h 1069117"/>
              <a:gd name="connsiteX43" fmla="*/ 748455 w 1025918"/>
              <a:gd name="connsiteY43" fmla="*/ 966125 h 1069117"/>
              <a:gd name="connsiteX44" fmla="*/ 772884 w 1025918"/>
              <a:gd name="connsiteY44" fmla="*/ 950892 h 1069117"/>
              <a:gd name="connsiteX45" fmla="*/ 235252 w 1025918"/>
              <a:gd name="connsiteY45" fmla="*/ 918593 h 1069117"/>
              <a:gd name="connsiteX46" fmla="*/ 224025 w 1025918"/>
              <a:gd name="connsiteY46" fmla="*/ 935067 h 1069117"/>
              <a:gd name="connsiteX47" fmla="*/ 235449 w 1025918"/>
              <a:gd name="connsiteY47" fmla="*/ 942853 h 1069117"/>
              <a:gd name="connsiteX48" fmla="*/ 252318 w 1025918"/>
              <a:gd name="connsiteY48" fmla="*/ 941753 h 1069117"/>
              <a:gd name="connsiteX49" fmla="*/ 246676 w 1025918"/>
              <a:gd name="connsiteY49" fmla="*/ 926379 h 1069117"/>
              <a:gd name="connsiteX50" fmla="*/ 741911 w 1025918"/>
              <a:gd name="connsiteY50" fmla="*/ 907225 h 1069117"/>
              <a:gd name="connsiteX51" fmla="*/ 823181 w 1025918"/>
              <a:gd name="connsiteY51" fmla="*/ 959467 h 1069117"/>
              <a:gd name="connsiteX52" fmla="*/ 805240 w 1025918"/>
              <a:gd name="connsiteY52" fmla="*/ 972782 h 1069117"/>
              <a:gd name="connsiteX53" fmla="*/ 788907 w 1025918"/>
              <a:gd name="connsiteY53" fmla="*/ 961725 h 1069117"/>
              <a:gd name="connsiteX54" fmla="*/ 751305 w 1025918"/>
              <a:gd name="connsiteY54" fmla="*/ 985166 h 1069117"/>
              <a:gd name="connsiteX55" fmla="*/ 754238 w 1025918"/>
              <a:gd name="connsiteY55" fmla="*/ 1004884 h 1069117"/>
              <a:gd name="connsiteX56" fmla="*/ 735113 w 1025918"/>
              <a:gd name="connsiteY56" fmla="*/ 1014898 h 1069117"/>
              <a:gd name="connsiteX57" fmla="*/ 723011 w 1025918"/>
              <a:gd name="connsiteY57" fmla="*/ 919129 h 1069117"/>
              <a:gd name="connsiteX58" fmla="*/ 226761 w 1025918"/>
              <a:gd name="connsiteY58" fmla="*/ 893459 h 1069117"/>
              <a:gd name="connsiteX59" fmla="*/ 255788 w 1025918"/>
              <a:gd name="connsiteY59" fmla="*/ 913261 h 1069117"/>
              <a:gd name="connsiteX60" fmla="*/ 271359 w 1025918"/>
              <a:gd name="connsiteY60" fmla="*/ 951202 h 1069117"/>
              <a:gd name="connsiteX61" fmla="*/ 250992 w 1025918"/>
              <a:gd name="connsiteY61" fmla="*/ 959891 h 1069117"/>
              <a:gd name="connsiteX62" fmla="*/ 253672 w 1025918"/>
              <a:gd name="connsiteY62" fmla="*/ 987676 h 1069117"/>
              <a:gd name="connsiteX63" fmla="*/ 210231 w 1025918"/>
              <a:gd name="connsiteY63" fmla="*/ 989679 h 1069117"/>
              <a:gd name="connsiteX64" fmla="*/ 176690 w 1025918"/>
              <a:gd name="connsiteY64" fmla="*/ 966802 h 1069117"/>
              <a:gd name="connsiteX65" fmla="*/ 154377 w 1025918"/>
              <a:gd name="connsiteY65" fmla="*/ 860426 h 1069117"/>
              <a:gd name="connsiteX66" fmla="*/ 98467 w 1025918"/>
              <a:gd name="connsiteY66" fmla="*/ 866181 h 1069117"/>
              <a:gd name="connsiteX67" fmla="*/ 100639 w 1025918"/>
              <a:gd name="connsiteY67" fmla="*/ 871343 h 1069117"/>
              <a:gd name="connsiteX68" fmla="*/ 139398 w 1025918"/>
              <a:gd name="connsiteY68" fmla="*/ 882627 h 1069117"/>
              <a:gd name="connsiteX69" fmla="*/ 154377 w 1025918"/>
              <a:gd name="connsiteY69" fmla="*/ 860426 h 1069117"/>
              <a:gd name="connsiteX70" fmla="*/ 134190 w 1025918"/>
              <a:gd name="connsiteY70" fmla="*/ 830197 h 1069117"/>
              <a:gd name="connsiteX71" fmla="*/ 112233 w 1025918"/>
              <a:gd name="connsiteY71" fmla="*/ 832556 h 1069117"/>
              <a:gd name="connsiteX72" fmla="*/ 97311 w 1025918"/>
              <a:gd name="connsiteY72" fmla="*/ 854390 h 1069117"/>
              <a:gd name="connsiteX73" fmla="*/ 153023 w 1025918"/>
              <a:gd name="connsiteY73" fmla="*/ 848607 h 1069117"/>
              <a:gd name="connsiteX74" fmla="*/ 151048 w 1025918"/>
              <a:gd name="connsiteY74" fmla="*/ 843980 h 1069117"/>
              <a:gd name="connsiteX75" fmla="*/ 134190 w 1025918"/>
              <a:gd name="connsiteY75" fmla="*/ 830197 h 1069117"/>
              <a:gd name="connsiteX76" fmla="*/ 495084 w 1025918"/>
              <a:gd name="connsiteY76" fmla="*/ 812076 h 1069117"/>
              <a:gd name="connsiteX77" fmla="*/ 584844 w 1025918"/>
              <a:gd name="connsiteY77" fmla="*/ 836562 h 1069117"/>
              <a:gd name="connsiteX78" fmla="*/ 495084 w 1025918"/>
              <a:gd name="connsiteY78" fmla="*/ 849425 h 1069117"/>
              <a:gd name="connsiteX79" fmla="*/ 405323 w 1025918"/>
              <a:gd name="connsiteY79" fmla="*/ 836562 h 1069117"/>
              <a:gd name="connsiteX80" fmla="*/ 495084 w 1025918"/>
              <a:gd name="connsiteY80" fmla="*/ 812076 h 1069117"/>
              <a:gd name="connsiteX81" fmla="*/ 121238 w 1025918"/>
              <a:gd name="connsiteY81" fmla="*/ 808619 h 1069117"/>
              <a:gd name="connsiteX82" fmla="*/ 168086 w 1025918"/>
              <a:gd name="connsiteY82" fmla="*/ 834756 h 1069117"/>
              <a:gd name="connsiteX83" fmla="*/ 172769 w 1025918"/>
              <a:gd name="connsiteY83" fmla="*/ 846576 h 1069117"/>
              <a:gd name="connsiteX84" fmla="*/ 185209 w 1025918"/>
              <a:gd name="connsiteY84" fmla="*/ 845278 h 1069117"/>
              <a:gd name="connsiteX85" fmla="*/ 186479 w 1025918"/>
              <a:gd name="connsiteY85" fmla="*/ 857126 h 1069117"/>
              <a:gd name="connsiteX86" fmla="*/ 174377 w 1025918"/>
              <a:gd name="connsiteY86" fmla="*/ 858395 h 1069117"/>
              <a:gd name="connsiteX87" fmla="*/ 149299 w 1025918"/>
              <a:gd name="connsiteY87" fmla="*/ 900962 h 1069117"/>
              <a:gd name="connsiteX88" fmla="*/ 83573 w 1025918"/>
              <a:gd name="connsiteY88" fmla="*/ 880596 h 1069117"/>
              <a:gd name="connsiteX89" fmla="*/ 78777 w 1025918"/>
              <a:gd name="connsiteY89" fmla="*/ 868240 h 1069117"/>
              <a:gd name="connsiteX90" fmla="*/ 66168 w 1025918"/>
              <a:gd name="connsiteY90" fmla="*/ 869538 h 1069117"/>
              <a:gd name="connsiteX91" fmla="*/ 64532 w 1025918"/>
              <a:gd name="connsiteY91" fmla="*/ 857831 h 1069117"/>
              <a:gd name="connsiteX92" fmla="*/ 77282 w 1025918"/>
              <a:gd name="connsiteY92" fmla="*/ 856505 h 1069117"/>
              <a:gd name="connsiteX93" fmla="*/ 102360 w 1025918"/>
              <a:gd name="connsiteY93" fmla="*/ 814418 h 1069117"/>
              <a:gd name="connsiteX94" fmla="*/ 121238 w 1025918"/>
              <a:gd name="connsiteY94" fmla="*/ 808619 h 1069117"/>
              <a:gd name="connsiteX95" fmla="*/ 852320 w 1025918"/>
              <a:gd name="connsiteY95" fmla="*/ 803360 h 1069117"/>
              <a:gd name="connsiteX96" fmla="*/ 893167 w 1025918"/>
              <a:gd name="connsiteY96" fmla="*/ 894615 h 1069117"/>
              <a:gd name="connsiteX97" fmla="*/ 877850 w 1025918"/>
              <a:gd name="connsiteY97" fmla="*/ 910864 h 1069117"/>
              <a:gd name="connsiteX98" fmla="*/ 784422 w 1025918"/>
              <a:gd name="connsiteY98" fmla="*/ 875405 h 1069117"/>
              <a:gd name="connsiteX99" fmla="*/ 801488 w 1025918"/>
              <a:gd name="connsiteY99" fmla="*/ 860116 h 1069117"/>
              <a:gd name="connsiteX100" fmla="*/ 867440 w 1025918"/>
              <a:gd name="connsiteY100" fmla="*/ 885702 h 1069117"/>
              <a:gd name="connsiteX101" fmla="*/ 838301 w 1025918"/>
              <a:gd name="connsiteY101" fmla="*/ 821075 h 1069117"/>
              <a:gd name="connsiteX102" fmla="*/ 495055 w 1025918"/>
              <a:gd name="connsiteY102" fmla="*/ 739185 h 1069117"/>
              <a:gd name="connsiteX103" fmla="*/ 559851 w 1025918"/>
              <a:gd name="connsiteY103" fmla="*/ 758395 h 1069117"/>
              <a:gd name="connsiteX104" fmla="*/ 611502 w 1025918"/>
              <a:gd name="connsiteY104" fmla="*/ 771597 h 1069117"/>
              <a:gd name="connsiteX105" fmla="*/ 663293 w 1025918"/>
              <a:gd name="connsiteY105" fmla="*/ 759128 h 1069117"/>
              <a:gd name="connsiteX106" fmla="*/ 733025 w 1025918"/>
              <a:gd name="connsiteY106" fmla="*/ 740624 h 1069117"/>
              <a:gd name="connsiteX107" fmla="*/ 610599 w 1025918"/>
              <a:gd name="connsiteY107" fmla="*/ 805955 h 1069117"/>
              <a:gd name="connsiteX108" fmla="*/ 546367 w 1025918"/>
              <a:gd name="connsiteY108" fmla="*/ 791117 h 1069117"/>
              <a:gd name="connsiteX109" fmla="*/ 495055 w 1025918"/>
              <a:gd name="connsiteY109" fmla="*/ 774530 h 1069117"/>
              <a:gd name="connsiteX110" fmla="*/ 443743 w 1025918"/>
              <a:gd name="connsiteY110" fmla="*/ 791117 h 1069117"/>
              <a:gd name="connsiteX111" fmla="*/ 379512 w 1025918"/>
              <a:gd name="connsiteY111" fmla="*/ 805955 h 1069117"/>
              <a:gd name="connsiteX112" fmla="*/ 257085 w 1025918"/>
              <a:gd name="connsiteY112" fmla="*/ 740624 h 1069117"/>
              <a:gd name="connsiteX113" fmla="*/ 326818 w 1025918"/>
              <a:gd name="connsiteY113" fmla="*/ 759128 h 1069117"/>
              <a:gd name="connsiteX114" fmla="*/ 378609 w 1025918"/>
              <a:gd name="connsiteY114" fmla="*/ 771597 h 1069117"/>
              <a:gd name="connsiteX115" fmla="*/ 430259 w 1025918"/>
              <a:gd name="connsiteY115" fmla="*/ 758395 h 1069117"/>
              <a:gd name="connsiteX116" fmla="*/ 495055 w 1025918"/>
              <a:gd name="connsiteY116" fmla="*/ 739185 h 1069117"/>
              <a:gd name="connsiteX117" fmla="*/ 911192 w 1025918"/>
              <a:gd name="connsiteY117" fmla="*/ 698028 h 1069117"/>
              <a:gd name="connsiteX118" fmla="*/ 991136 w 1025918"/>
              <a:gd name="connsiteY118" fmla="*/ 736674 h 1069117"/>
              <a:gd name="connsiteX119" fmla="*/ 981884 w 1025918"/>
              <a:gd name="connsiteY119" fmla="*/ 755066 h 1069117"/>
              <a:gd name="connsiteX120" fmla="*/ 979937 w 1025918"/>
              <a:gd name="connsiteY120" fmla="*/ 754136 h 1069117"/>
              <a:gd name="connsiteX121" fmla="*/ 967892 w 1025918"/>
              <a:gd name="connsiteY121" fmla="*/ 753938 h 1069117"/>
              <a:gd name="connsiteX122" fmla="*/ 907497 w 1025918"/>
              <a:gd name="connsiteY122" fmla="*/ 768381 h 1069117"/>
              <a:gd name="connsiteX123" fmla="*/ 961348 w 1025918"/>
              <a:gd name="connsiteY123" fmla="*/ 795969 h 1069117"/>
              <a:gd name="connsiteX124" fmla="*/ 951926 w 1025918"/>
              <a:gd name="connsiteY124" fmla="*/ 814672 h 1069117"/>
              <a:gd name="connsiteX125" fmla="*/ 873167 w 1025918"/>
              <a:gd name="connsiteY125" fmla="*/ 773402 h 1069117"/>
              <a:gd name="connsiteX126" fmla="*/ 881771 w 1025918"/>
              <a:gd name="connsiteY126" fmla="*/ 756449 h 1069117"/>
              <a:gd name="connsiteX127" fmla="*/ 950459 w 1025918"/>
              <a:gd name="connsiteY127" fmla="*/ 739777 h 1069117"/>
              <a:gd name="connsiteX128" fmla="*/ 901855 w 1025918"/>
              <a:gd name="connsiteY128" fmla="*/ 716505 h 1069117"/>
              <a:gd name="connsiteX129" fmla="*/ 79059 w 1025918"/>
              <a:gd name="connsiteY129" fmla="*/ 698028 h 1069117"/>
              <a:gd name="connsiteX130" fmla="*/ 88256 w 1025918"/>
              <a:gd name="connsiteY130" fmla="*/ 717097 h 1069117"/>
              <a:gd name="connsiteX131" fmla="*/ 57395 w 1025918"/>
              <a:gd name="connsiteY131" fmla="*/ 731963 h 1069117"/>
              <a:gd name="connsiteX132" fmla="*/ 102529 w 1025918"/>
              <a:gd name="connsiteY132" fmla="*/ 746688 h 1069117"/>
              <a:gd name="connsiteX133" fmla="*/ 112289 w 1025918"/>
              <a:gd name="connsiteY133" fmla="*/ 766914 h 1069117"/>
              <a:gd name="connsiteX134" fmla="*/ 59285 w 1025918"/>
              <a:gd name="connsiteY134" fmla="*/ 751907 h 1069117"/>
              <a:gd name="connsiteX135" fmla="*/ 34179 w 1025918"/>
              <a:gd name="connsiteY135" fmla="*/ 809368 h 1069117"/>
              <a:gd name="connsiteX136" fmla="*/ 22726 w 1025918"/>
              <a:gd name="connsiteY136" fmla="*/ 785617 h 1069117"/>
              <a:gd name="connsiteX137" fmla="*/ 43601 w 1025918"/>
              <a:gd name="connsiteY137" fmla="*/ 738649 h 1069117"/>
              <a:gd name="connsiteX138" fmla="*/ 8283 w 1025918"/>
              <a:gd name="connsiteY138" fmla="*/ 755687 h 1069117"/>
              <a:gd name="connsiteX139" fmla="*/ 0 w 1025918"/>
              <a:gd name="connsiteY139" fmla="*/ 738563 h 1069117"/>
              <a:gd name="connsiteX140" fmla="*/ 0 w 1025918"/>
              <a:gd name="connsiteY140" fmla="*/ 736164 h 1069117"/>
              <a:gd name="connsiteX141" fmla="*/ 258750 w 1025918"/>
              <a:gd name="connsiteY141" fmla="*/ 664995 h 1069117"/>
              <a:gd name="connsiteX142" fmla="*/ 326000 w 1025918"/>
              <a:gd name="connsiteY142" fmla="*/ 686801 h 1069117"/>
              <a:gd name="connsiteX143" fmla="*/ 377142 w 1025918"/>
              <a:gd name="connsiteY143" fmla="*/ 701977 h 1069117"/>
              <a:gd name="connsiteX144" fmla="*/ 428313 w 1025918"/>
              <a:gd name="connsiteY144" fmla="*/ 686801 h 1069117"/>
              <a:gd name="connsiteX145" fmla="*/ 495084 w 1025918"/>
              <a:gd name="connsiteY145" fmla="*/ 668268 h 1069117"/>
              <a:gd name="connsiteX146" fmla="*/ 561854 w 1025918"/>
              <a:gd name="connsiteY146" fmla="*/ 686801 h 1069117"/>
              <a:gd name="connsiteX147" fmla="*/ 613025 w 1025918"/>
              <a:gd name="connsiteY147" fmla="*/ 701977 h 1069117"/>
              <a:gd name="connsiteX148" fmla="*/ 664167 w 1025918"/>
              <a:gd name="connsiteY148" fmla="*/ 686801 h 1069117"/>
              <a:gd name="connsiteX149" fmla="*/ 731417 w 1025918"/>
              <a:gd name="connsiteY149" fmla="*/ 664995 h 1069117"/>
              <a:gd name="connsiteX150" fmla="*/ 778413 w 1025918"/>
              <a:gd name="connsiteY150" fmla="*/ 671737 h 1069117"/>
              <a:gd name="connsiteX151" fmla="*/ 760049 w 1025918"/>
              <a:gd name="connsiteY151" fmla="*/ 703698 h 1069117"/>
              <a:gd name="connsiteX152" fmla="*/ 731445 w 1025918"/>
              <a:gd name="connsiteY152" fmla="*/ 700934 h 1069117"/>
              <a:gd name="connsiteX153" fmla="*/ 678610 w 1025918"/>
              <a:gd name="connsiteY153" fmla="*/ 716082 h 1069117"/>
              <a:gd name="connsiteX154" fmla="*/ 616043 w 1025918"/>
              <a:gd name="connsiteY154" fmla="*/ 736759 h 1069117"/>
              <a:gd name="connsiteX155" fmla="*/ 548060 w 1025918"/>
              <a:gd name="connsiteY155" fmla="*/ 717097 h 1069117"/>
              <a:gd name="connsiteX156" fmla="*/ 495084 w 1025918"/>
              <a:gd name="connsiteY156" fmla="*/ 702739 h 1069117"/>
              <a:gd name="connsiteX157" fmla="*/ 442107 w 1025918"/>
              <a:gd name="connsiteY157" fmla="*/ 717097 h 1069117"/>
              <a:gd name="connsiteX158" fmla="*/ 374124 w 1025918"/>
              <a:gd name="connsiteY158" fmla="*/ 736759 h 1069117"/>
              <a:gd name="connsiteX159" fmla="*/ 311557 w 1025918"/>
              <a:gd name="connsiteY159" fmla="*/ 716082 h 1069117"/>
              <a:gd name="connsiteX160" fmla="*/ 258721 w 1025918"/>
              <a:gd name="connsiteY160" fmla="*/ 700934 h 1069117"/>
              <a:gd name="connsiteX161" fmla="*/ 230118 w 1025918"/>
              <a:gd name="connsiteY161" fmla="*/ 703698 h 1069117"/>
              <a:gd name="connsiteX162" fmla="*/ 211754 w 1025918"/>
              <a:gd name="connsiteY162" fmla="*/ 671737 h 1069117"/>
              <a:gd name="connsiteX163" fmla="*/ 258750 w 1025918"/>
              <a:gd name="connsiteY163" fmla="*/ 664995 h 1069117"/>
              <a:gd name="connsiteX164" fmla="*/ 949867 w 1025918"/>
              <a:gd name="connsiteY164" fmla="*/ 589283 h 1069117"/>
              <a:gd name="connsiteX165" fmla="*/ 959317 w 1025918"/>
              <a:gd name="connsiteY165" fmla="*/ 606265 h 1069117"/>
              <a:gd name="connsiteX166" fmla="*/ 946482 w 1025918"/>
              <a:gd name="connsiteY166" fmla="*/ 624685 h 1069117"/>
              <a:gd name="connsiteX167" fmla="*/ 951841 w 1025918"/>
              <a:gd name="connsiteY167" fmla="*/ 639467 h 1069117"/>
              <a:gd name="connsiteX168" fmla="*/ 966228 w 1025918"/>
              <a:gd name="connsiteY168" fmla="*/ 624826 h 1069117"/>
              <a:gd name="connsiteX169" fmla="*/ 1001404 w 1025918"/>
              <a:gd name="connsiteY169" fmla="*/ 597548 h 1069117"/>
              <a:gd name="connsiteX170" fmla="*/ 1023435 w 1025918"/>
              <a:gd name="connsiteY170" fmla="*/ 638508 h 1069117"/>
              <a:gd name="connsiteX171" fmla="*/ 998753 w 1025918"/>
              <a:gd name="connsiteY171" fmla="*/ 673317 h 1069117"/>
              <a:gd name="connsiteX172" fmla="*/ 988879 w 1025918"/>
              <a:gd name="connsiteY172" fmla="*/ 655856 h 1069117"/>
              <a:gd name="connsiteX173" fmla="*/ 1006059 w 1025918"/>
              <a:gd name="connsiteY173" fmla="*/ 634417 h 1069117"/>
              <a:gd name="connsiteX174" fmla="*/ 999091 w 1025918"/>
              <a:gd name="connsiteY174" fmla="*/ 618028 h 1069117"/>
              <a:gd name="connsiteX175" fmla="*/ 983548 w 1025918"/>
              <a:gd name="connsiteY175" fmla="*/ 633543 h 1069117"/>
              <a:gd name="connsiteX176" fmla="*/ 949387 w 1025918"/>
              <a:gd name="connsiteY176" fmla="*/ 659805 h 1069117"/>
              <a:gd name="connsiteX177" fmla="*/ 929302 w 1025918"/>
              <a:gd name="connsiteY177" fmla="*/ 620651 h 1069117"/>
              <a:gd name="connsiteX178" fmla="*/ 949867 w 1025918"/>
              <a:gd name="connsiteY178" fmla="*/ 589283 h 1069117"/>
              <a:gd name="connsiteX179" fmla="*/ 424195 w 1025918"/>
              <a:gd name="connsiteY179" fmla="*/ 455094 h 1069117"/>
              <a:gd name="connsiteX180" fmla="*/ 565972 w 1025918"/>
              <a:gd name="connsiteY180" fmla="*/ 455094 h 1069117"/>
              <a:gd name="connsiteX181" fmla="*/ 565916 w 1025918"/>
              <a:gd name="connsiteY181" fmla="*/ 476504 h 1069117"/>
              <a:gd name="connsiteX182" fmla="*/ 557087 w 1025918"/>
              <a:gd name="connsiteY182" fmla="*/ 490242 h 1069117"/>
              <a:gd name="connsiteX183" fmla="*/ 569442 w 1025918"/>
              <a:gd name="connsiteY183" fmla="*/ 643867 h 1069117"/>
              <a:gd name="connsiteX184" fmla="*/ 520077 w 1025918"/>
              <a:gd name="connsiteY184" fmla="*/ 643867 h 1069117"/>
              <a:gd name="connsiteX185" fmla="*/ 516353 w 1025918"/>
              <a:gd name="connsiteY185" fmla="*/ 590552 h 1069117"/>
              <a:gd name="connsiteX186" fmla="*/ 495055 w 1025918"/>
              <a:gd name="connsiteY186" fmla="*/ 569226 h 1069117"/>
              <a:gd name="connsiteX187" fmla="*/ 473758 w 1025918"/>
              <a:gd name="connsiteY187" fmla="*/ 590552 h 1069117"/>
              <a:gd name="connsiteX188" fmla="*/ 470034 w 1025918"/>
              <a:gd name="connsiteY188" fmla="*/ 643867 h 1069117"/>
              <a:gd name="connsiteX189" fmla="*/ 420669 w 1025918"/>
              <a:gd name="connsiteY189" fmla="*/ 643867 h 1069117"/>
              <a:gd name="connsiteX190" fmla="*/ 433024 w 1025918"/>
              <a:gd name="connsiteY190" fmla="*/ 490242 h 1069117"/>
              <a:gd name="connsiteX191" fmla="*/ 424195 w 1025918"/>
              <a:gd name="connsiteY191" fmla="*/ 476504 h 1069117"/>
              <a:gd name="connsiteX192" fmla="*/ 624534 w 1025918"/>
              <a:gd name="connsiteY192" fmla="*/ 425136 h 1069117"/>
              <a:gd name="connsiteX193" fmla="*/ 639992 w 1025918"/>
              <a:gd name="connsiteY193" fmla="*/ 425136 h 1069117"/>
              <a:gd name="connsiteX194" fmla="*/ 641995 w 1025918"/>
              <a:gd name="connsiteY194" fmla="*/ 441186 h 1069117"/>
              <a:gd name="connsiteX195" fmla="*/ 656946 w 1025918"/>
              <a:gd name="connsiteY195" fmla="*/ 441186 h 1069117"/>
              <a:gd name="connsiteX196" fmla="*/ 659146 w 1025918"/>
              <a:gd name="connsiteY196" fmla="*/ 425136 h 1069117"/>
              <a:gd name="connsiteX197" fmla="*/ 667694 w 1025918"/>
              <a:gd name="connsiteY197" fmla="*/ 425136 h 1069117"/>
              <a:gd name="connsiteX198" fmla="*/ 676213 w 1025918"/>
              <a:gd name="connsiteY198" fmla="*/ 425136 h 1069117"/>
              <a:gd name="connsiteX199" fmla="*/ 678413 w 1025918"/>
              <a:gd name="connsiteY199" fmla="*/ 441186 h 1069117"/>
              <a:gd name="connsiteX200" fmla="*/ 693363 w 1025918"/>
              <a:gd name="connsiteY200" fmla="*/ 441186 h 1069117"/>
              <a:gd name="connsiteX201" fmla="*/ 695366 w 1025918"/>
              <a:gd name="connsiteY201" fmla="*/ 425136 h 1069117"/>
              <a:gd name="connsiteX202" fmla="*/ 710825 w 1025918"/>
              <a:gd name="connsiteY202" fmla="*/ 425136 h 1069117"/>
              <a:gd name="connsiteX203" fmla="*/ 708709 w 1025918"/>
              <a:gd name="connsiteY203" fmla="*/ 447787 h 1069117"/>
              <a:gd name="connsiteX204" fmla="*/ 698131 w 1025918"/>
              <a:gd name="connsiteY204" fmla="*/ 456363 h 1069117"/>
              <a:gd name="connsiteX205" fmla="*/ 698723 w 1025918"/>
              <a:gd name="connsiteY205" fmla="*/ 467364 h 1069117"/>
              <a:gd name="connsiteX206" fmla="*/ 698808 w 1025918"/>
              <a:gd name="connsiteY206" fmla="*/ 467364 h 1069117"/>
              <a:gd name="connsiteX207" fmla="*/ 709781 w 1025918"/>
              <a:gd name="connsiteY207" fmla="*/ 481074 h 1069117"/>
              <a:gd name="connsiteX208" fmla="*/ 709781 w 1025918"/>
              <a:gd name="connsiteY208" fmla="*/ 493683 h 1069117"/>
              <a:gd name="connsiteX209" fmla="*/ 701234 w 1025918"/>
              <a:gd name="connsiteY209" fmla="*/ 493683 h 1069117"/>
              <a:gd name="connsiteX210" fmla="*/ 722786 w 1025918"/>
              <a:gd name="connsiteY210" fmla="*/ 643895 h 1069117"/>
              <a:gd name="connsiteX211" fmla="*/ 667694 w 1025918"/>
              <a:gd name="connsiteY211" fmla="*/ 643895 h 1069117"/>
              <a:gd name="connsiteX212" fmla="*/ 612602 w 1025918"/>
              <a:gd name="connsiteY212" fmla="*/ 643895 h 1069117"/>
              <a:gd name="connsiteX213" fmla="*/ 634097 w 1025918"/>
              <a:gd name="connsiteY213" fmla="*/ 493683 h 1069117"/>
              <a:gd name="connsiteX214" fmla="*/ 625549 w 1025918"/>
              <a:gd name="connsiteY214" fmla="*/ 493683 h 1069117"/>
              <a:gd name="connsiteX215" fmla="*/ 625549 w 1025918"/>
              <a:gd name="connsiteY215" fmla="*/ 481074 h 1069117"/>
              <a:gd name="connsiteX216" fmla="*/ 636551 w 1025918"/>
              <a:gd name="connsiteY216" fmla="*/ 467364 h 1069117"/>
              <a:gd name="connsiteX217" fmla="*/ 636607 w 1025918"/>
              <a:gd name="connsiteY217" fmla="*/ 467364 h 1069117"/>
              <a:gd name="connsiteX218" fmla="*/ 637228 w 1025918"/>
              <a:gd name="connsiteY218" fmla="*/ 456363 h 1069117"/>
              <a:gd name="connsiteX219" fmla="*/ 626650 w 1025918"/>
              <a:gd name="connsiteY219" fmla="*/ 447787 h 1069117"/>
              <a:gd name="connsiteX220" fmla="*/ 279370 w 1025918"/>
              <a:gd name="connsiteY220" fmla="*/ 425136 h 1069117"/>
              <a:gd name="connsiteX221" fmla="*/ 294829 w 1025918"/>
              <a:gd name="connsiteY221" fmla="*/ 425136 h 1069117"/>
              <a:gd name="connsiteX222" fmla="*/ 296832 w 1025918"/>
              <a:gd name="connsiteY222" fmla="*/ 441186 h 1069117"/>
              <a:gd name="connsiteX223" fmla="*/ 311782 w 1025918"/>
              <a:gd name="connsiteY223" fmla="*/ 441186 h 1069117"/>
              <a:gd name="connsiteX224" fmla="*/ 313983 w 1025918"/>
              <a:gd name="connsiteY224" fmla="*/ 425136 h 1069117"/>
              <a:gd name="connsiteX225" fmla="*/ 322502 w 1025918"/>
              <a:gd name="connsiteY225" fmla="*/ 425136 h 1069117"/>
              <a:gd name="connsiteX226" fmla="*/ 331049 w 1025918"/>
              <a:gd name="connsiteY226" fmla="*/ 425136 h 1069117"/>
              <a:gd name="connsiteX227" fmla="*/ 333249 w 1025918"/>
              <a:gd name="connsiteY227" fmla="*/ 441186 h 1069117"/>
              <a:gd name="connsiteX228" fmla="*/ 348200 w 1025918"/>
              <a:gd name="connsiteY228" fmla="*/ 441186 h 1069117"/>
              <a:gd name="connsiteX229" fmla="*/ 350203 w 1025918"/>
              <a:gd name="connsiteY229" fmla="*/ 425136 h 1069117"/>
              <a:gd name="connsiteX230" fmla="*/ 365661 w 1025918"/>
              <a:gd name="connsiteY230" fmla="*/ 425136 h 1069117"/>
              <a:gd name="connsiteX231" fmla="*/ 363546 w 1025918"/>
              <a:gd name="connsiteY231" fmla="*/ 447787 h 1069117"/>
              <a:gd name="connsiteX232" fmla="*/ 352967 w 1025918"/>
              <a:gd name="connsiteY232" fmla="*/ 456363 h 1069117"/>
              <a:gd name="connsiteX233" fmla="*/ 353588 w 1025918"/>
              <a:gd name="connsiteY233" fmla="*/ 467364 h 1069117"/>
              <a:gd name="connsiteX234" fmla="*/ 353644 w 1025918"/>
              <a:gd name="connsiteY234" fmla="*/ 467364 h 1069117"/>
              <a:gd name="connsiteX235" fmla="*/ 364646 w 1025918"/>
              <a:gd name="connsiteY235" fmla="*/ 481074 h 1069117"/>
              <a:gd name="connsiteX236" fmla="*/ 364646 w 1025918"/>
              <a:gd name="connsiteY236" fmla="*/ 493683 h 1069117"/>
              <a:gd name="connsiteX237" fmla="*/ 356098 w 1025918"/>
              <a:gd name="connsiteY237" fmla="*/ 493683 h 1069117"/>
              <a:gd name="connsiteX238" fmla="*/ 377566 w 1025918"/>
              <a:gd name="connsiteY238" fmla="*/ 643895 h 1069117"/>
              <a:gd name="connsiteX239" fmla="*/ 322474 w 1025918"/>
              <a:gd name="connsiteY239" fmla="*/ 643895 h 1069117"/>
              <a:gd name="connsiteX240" fmla="*/ 267410 w 1025918"/>
              <a:gd name="connsiteY240" fmla="*/ 643895 h 1069117"/>
              <a:gd name="connsiteX241" fmla="*/ 288905 w 1025918"/>
              <a:gd name="connsiteY241" fmla="*/ 493683 h 1069117"/>
              <a:gd name="connsiteX242" fmla="*/ 280358 w 1025918"/>
              <a:gd name="connsiteY242" fmla="*/ 493683 h 1069117"/>
              <a:gd name="connsiteX243" fmla="*/ 280358 w 1025918"/>
              <a:gd name="connsiteY243" fmla="*/ 481074 h 1069117"/>
              <a:gd name="connsiteX244" fmla="*/ 291359 w 1025918"/>
              <a:gd name="connsiteY244" fmla="*/ 467364 h 1069117"/>
              <a:gd name="connsiteX245" fmla="*/ 291416 w 1025918"/>
              <a:gd name="connsiteY245" fmla="*/ 467364 h 1069117"/>
              <a:gd name="connsiteX246" fmla="*/ 292036 w 1025918"/>
              <a:gd name="connsiteY246" fmla="*/ 456363 h 1069117"/>
              <a:gd name="connsiteX247" fmla="*/ 281458 w 1025918"/>
              <a:gd name="connsiteY247" fmla="*/ 447787 h 1069117"/>
              <a:gd name="connsiteX248" fmla="*/ 1008795 w 1025918"/>
              <a:gd name="connsiteY248" fmla="*/ 375686 h 1069117"/>
              <a:gd name="connsiteX249" fmla="*/ 1014380 w 1025918"/>
              <a:gd name="connsiteY249" fmla="*/ 401468 h 1069117"/>
              <a:gd name="connsiteX250" fmla="*/ 983125 w 1025918"/>
              <a:gd name="connsiteY250" fmla="*/ 442258 h 1069117"/>
              <a:gd name="connsiteX251" fmla="*/ 1021433 w 1025918"/>
              <a:gd name="connsiteY251" fmla="*/ 433937 h 1069117"/>
              <a:gd name="connsiteX252" fmla="*/ 1025918 w 1025918"/>
              <a:gd name="connsiteY252" fmla="*/ 454642 h 1069117"/>
              <a:gd name="connsiteX253" fmla="*/ 939147 w 1025918"/>
              <a:gd name="connsiteY253" fmla="*/ 473486 h 1069117"/>
              <a:gd name="connsiteX254" fmla="*/ 934662 w 1025918"/>
              <a:gd name="connsiteY254" fmla="*/ 452780 h 1069117"/>
              <a:gd name="connsiteX255" fmla="*/ 968146 w 1025918"/>
              <a:gd name="connsiteY255" fmla="*/ 445503 h 1069117"/>
              <a:gd name="connsiteX256" fmla="*/ 927695 w 1025918"/>
              <a:gd name="connsiteY256" fmla="*/ 420679 h 1069117"/>
              <a:gd name="connsiteX257" fmla="*/ 922927 w 1025918"/>
              <a:gd name="connsiteY257" fmla="*/ 398732 h 1069117"/>
              <a:gd name="connsiteX258" fmla="*/ 970967 w 1025918"/>
              <a:gd name="connsiteY258" fmla="*/ 425700 h 1069117"/>
              <a:gd name="connsiteX259" fmla="*/ 667637 w 1025918"/>
              <a:gd name="connsiteY259" fmla="*/ 368492 h 1069117"/>
              <a:gd name="connsiteX260" fmla="*/ 701996 w 1025918"/>
              <a:gd name="connsiteY260" fmla="*/ 402964 h 1069117"/>
              <a:gd name="connsiteX261" fmla="*/ 701996 w 1025918"/>
              <a:gd name="connsiteY261" fmla="*/ 410354 h 1069117"/>
              <a:gd name="connsiteX262" fmla="*/ 633279 w 1025918"/>
              <a:gd name="connsiteY262" fmla="*/ 410354 h 1069117"/>
              <a:gd name="connsiteX263" fmla="*/ 633279 w 1025918"/>
              <a:gd name="connsiteY263" fmla="*/ 402964 h 1069117"/>
              <a:gd name="connsiteX264" fmla="*/ 667637 w 1025918"/>
              <a:gd name="connsiteY264" fmla="*/ 368492 h 1069117"/>
              <a:gd name="connsiteX265" fmla="*/ 322530 w 1025918"/>
              <a:gd name="connsiteY265" fmla="*/ 368492 h 1069117"/>
              <a:gd name="connsiteX266" fmla="*/ 356888 w 1025918"/>
              <a:gd name="connsiteY266" fmla="*/ 402964 h 1069117"/>
              <a:gd name="connsiteX267" fmla="*/ 356888 w 1025918"/>
              <a:gd name="connsiteY267" fmla="*/ 410354 h 1069117"/>
              <a:gd name="connsiteX268" fmla="*/ 288172 w 1025918"/>
              <a:gd name="connsiteY268" fmla="*/ 410354 h 1069117"/>
              <a:gd name="connsiteX269" fmla="*/ 288172 w 1025918"/>
              <a:gd name="connsiteY269" fmla="*/ 402964 h 1069117"/>
              <a:gd name="connsiteX270" fmla="*/ 322530 w 1025918"/>
              <a:gd name="connsiteY270" fmla="*/ 368492 h 1069117"/>
              <a:gd name="connsiteX271" fmla="*/ 430767 w 1025918"/>
              <a:gd name="connsiteY271" fmla="*/ 356673 h 1069117"/>
              <a:gd name="connsiteX272" fmla="*/ 454011 w 1025918"/>
              <a:gd name="connsiteY272" fmla="*/ 356673 h 1069117"/>
              <a:gd name="connsiteX273" fmla="*/ 456381 w 1025918"/>
              <a:gd name="connsiteY273" fmla="*/ 374501 h 1069117"/>
              <a:gd name="connsiteX274" fmla="*/ 476889 w 1025918"/>
              <a:gd name="connsiteY274" fmla="*/ 374501 h 1069117"/>
              <a:gd name="connsiteX275" fmla="*/ 479258 w 1025918"/>
              <a:gd name="connsiteY275" fmla="*/ 356673 h 1069117"/>
              <a:gd name="connsiteX276" fmla="*/ 510937 w 1025918"/>
              <a:gd name="connsiteY276" fmla="*/ 356673 h 1069117"/>
              <a:gd name="connsiteX277" fmla="*/ 513306 w 1025918"/>
              <a:gd name="connsiteY277" fmla="*/ 374501 h 1069117"/>
              <a:gd name="connsiteX278" fmla="*/ 533814 w 1025918"/>
              <a:gd name="connsiteY278" fmla="*/ 374501 h 1069117"/>
              <a:gd name="connsiteX279" fmla="*/ 536212 w 1025918"/>
              <a:gd name="connsiteY279" fmla="*/ 356673 h 1069117"/>
              <a:gd name="connsiteX280" fmla="*/ 559428 w 1025918"/>
              <a:gd name="connsiteY280" fmla="*/ 356673 h 1069117"/>
              <a:gd name="connsiteX281" fmla="*/ 557905 w 1025918"/>
              <a:gd name="connsiteY281" fmla="*/ 385079 h 1069117"/>
              <a:gd name="connsiteX282" fmla="*/ 545662 w 1025918"/>
              <a:gd name="connsiteY282" fmla="*/ 402738 h 1069117"/>
              <a:gd name="connsiteX283" fmla="*/ 549132 w 1025918"/>
              <a:gd name="connsiteY283" fmla="*/ 438168 h 1069117"/>
              <a:gd name="connsiteX284" fmla="*/ 441063 w 1025918"/>
              <a:gd name="connsiteY284" fmla="*/ 438168 h 1069117"/>
              <a:gd name="connsiteX285" fmla="*/ 444533 w 1025918"/>
              <a:gd name="connsiteY285" fmla="*/ 402738 h 1069117"/>
              <a:gd name="connsiteX286" fmla="*/ 432291 w 1025918"/>
              <a:gd name="connsiteY286" fmla="*/ 385079 h 1069117"/>
              <a:gd name="connsiteX287" fmla="*/ 938664 w 1025918"/>
              <a:gd name="connsiteY287" fmla="*/ 280167 h 1069117"/>
              <a:gd name="connsiteX288" fmla="*/ 916665 w 1025918"/>
              <a:gd name="connsiteY288" fmla="*/ 282201 h 1069117"/>
              <a:gd name="connsiteX289" fmla="*/ 904479 w 1025918"/>
              <a:gd name="connsiteY289" fmla="*/ 320791 h 1069117"/>
              <a:gd name="connsiteX290" fmla="*/ 943068 w 1025918"/>
              <a:gd name="connsiteY290" fmla="*/ 332639 h 1069117"/>
              <a:gd name="connsiteX291" fmla="*/ 955311 w 1025918"/>
              <a:gd name="connsiteY291" fmla="*/ 294190 h 1069117"/>
              <a:gd name="connsiteX292" fmla="*/ 938664 w 1025918"/>
              <a:gd name="connsiteY292" fmla="*/ 280167 h 1069117"/>
              <a:gd name="connsiteX293" fmla="*/ 926006 w 1025918"/>
              <a:gd name="connsiteY293" fmla="*/ 258348 h 1069117"/>
              <a:gd name="connsiteX294" fmla="*/ 972462 w 1025918"/>
              <a:gd name="connsiteY294" fmla="*/ 285192 h 1069117"/>
              <a:gd name="connsiteX295" fmla="*/ 952716 w 1025918"/>
              <a:gd name="connsiteY295" fmla="*/ 351116 h 1069117"/>
              <a:gd name="connsiteX296" fmla="*/ 887300 w 1025918"/>
              <a:gd name="connsiteY296" fmla="*/ 329790 h 1069117"/>
              <a:gd name="connsiteX297" fmla="*/ 907046 w 1025918"/>
              <a:gd name="connsiteY297" fmla="*/ 263866 h 1069117"/>
              <a:gd name="connsiteX298" fmla="*/ 926006 w 1025918"/>
              <a:gd name="connsiteY298" fmla="*/ 258348 h 1069117"/>
              <a:gd name="connsiteX299" fmla="*/ 620980 w 1025918"/>
              <a:gd name="connsiteY299" fmla="*/ 249367 h 1069117"/>
              <a:gd name="connsiteX300" fmla="*/ 652940 w 1025918"/>
              <a:gd name="connsiteY300" fmla="*/ 281637 h 1069117"/>
              <a:gd name="connsiteX301" fmla="*/ 619033 w 1025918"/>
              <a:gd name="connsiteY301" fmla="*/ 317209 h 1069117"/>
              <a:gd name="connsiteX302" fmla="*/ 596466 w 1025918"/>
              <a:gd name="connsiteY302" fmla="*/ 308605 h 1069117"/>
              <a:gd name="connsiteX303" fmla="*/ 596974 w 1025918"/>
              <a:gd name="connsiteY303" fmla="*/ 307646 h 1069117"/>
              <a:gd name="connsiteX304" fmla="*/ 603970 w 1025918"/>
              <a:gd name="connsiteY304" fmla="*/ 308633 h 1069117"/>
              <a:gd name="connsiteX305" fmla="*/ 629019 w 1025918"/>
              <a:gd name="connsiteY305" fmla="*/ 278957 h 1069117"/>
              <a:gd name="connsiteX306" fmla="*/ 610063 w 1025918"/>
              <a:gd name="connsiteY306" fmla="*/ 258591 h 1069117"/>
              <a:gd name="connsiteX307" fmla="*/ 597002 w 1025918"/>
              <a:gd name="connsiteY307" fmla="*/ 258845 h 1069117"/>
              <a:gd name="connsiteX308" fmla="*/ 596466 w 1025918"/>
              <a:gd name="connsiteY308" fmla="*/ 257914 h 1069117"/>
              <a:gd name="connsiteX309" fmla="*/ 620980 w 1025918"/>
              <a:gd name="connsiteY309" fmla="*/ 249367 h 1069117"/>
              <a:gd name="connsiteX310" fmla="*/ 495084 w 1025918"/>
              <a:gd name="connsiteY310" fmla="*/ 243273 h 1069117"/>
              <a:gd name="connsiteX311" fmla="*/ 547326 w 1025918"/>
              <a:gd name="connsiteY311" fmla="*/ 335065 h 1069117"/>
              <a:gd name="connsiteX312" fmla="*/ 547326 w 1025918"/>
              <a:gd name="connsiteY312" fmla="*/ 340086 h 1069117"/>
              <a:gd name="connsiteX313" fmla="*/ 442812 w 1025918"/>
              <a:gd name="connsiteY313" fmla="*/ 340086 h 1069117"/>
              <a:gd name="connsiteX314" fmla="*/ 442812 w 1025918"/>
              <a:gd name="connsiteY314" fmla="*/ 335065 h 1069117"/>
              <a:gd name="connsiteX315" fmla="*/ 495084 w 1025918"/>
              <a:gd name="connsiteY315" fmla="*/ 243273 h 1069117"/>
              <a:gd name="connsiteX316" fmla="*/ 367015 w 1025918"/>
              <a:gd name="connsiteY316" fmla="*/ 242709 h 1069117"/>
              <a:gd name="connsiteX317" fmla="*/ 375196 w 1025918"/>
              <a:gd name="connsiteY317" fmla="*/ 269084 h 1069117"/>
              <a:gd name="connsiteX318" fmla="*/ 402135 w 1025918"/>
              <a:gd name="connsiteY318" fmla="*/ 262991 h 1069117"/>
              <a:gd name="connsiteX319" fmla="*/ 383376 w 1025918"/>
              <a:gd name="connsiteY319" fmla="*/ 283273 h 1069117"/>
              <a:gd name="connsiteX320" fmla="*/ 402135 w 1025918"/>
              <a:gd name="connsiteY320" fmla="*/ 303556 h 1069117"/>
              <a:gd name="connsiteX321" fmla="*/ 375196 w 1025918"/>
              <a:gd name="connsiteY321" fmla="*/ 297462 h 1069117"/>
              <a:gd name="connsiteX322" fmla="*/ 367015 w 1025918"/>
              <a:gd name="connsiteY322" fmla="*/ 323838 h 1069117"/>
              <a:gd name="connsiteX323" fmla="*/ 358835 w 1025918"/>
              <a:gd name="connsiteY323" fmla="*/ 297462 h 1069117"/>
              <a:gd name="connsiteX324" fmla="*/ 331895 w 1025918"/>
              <a:gd name="connsiteY324" fmla="*/ 303556 h 1069117"/>
              <a:gd name="connsiteX325" fmla="*/ 350654 w 1025918"/>
              <a:gd name="connsiteY325" fmla="*/ 283273 h 1069117"/>
              <a:gd name="connsiteX326" fmla="*/ 331895 w 1025918"/>
              <a:gd name="connsiteY326" fmla="*/ 262991 h 1069117"/>
              <a:gd name="connsiteX327" fmla="*/ 358835 w 1025918"/>
              <a:gd name="connsiteY327" fmla="*/ 269084 h 1069117"/>
              <a:gd name="connsiteX328" fmla="*/ 495084 w 1025918"/>
              <a:gd name="connsiteY328" fmla="*/ 198111 h 1069117"/>
              <a:gd name="connsiteX329" fmla="*/ 512432 w 1025918"/>
              <a:gd name="connsiteY329" fmla="*/ 215459 h 1069117"/>
              <a:gd name="connsiteX330" fmla="*/ 495084 w 1025918"/>
              <a:gd name="connsiteY330" fmla="*/ 232808 h 1069117"/>
              <a:gd name="connsiteX331" fmla="*/ 477735 w 1025918"/>
              <a:gd name="connsiteY331" fmla="*/ 215459 h 1069117"/>
              <a:gd name="connsiteX332" fmla="*/ 495084 w 1025918"/>
              <a:gd name="connsiteY332" fmla="*/ 198111 h 1069117"/>
              <a:gd name="connsiteX333" fmla="*/ 825973 w 1025918"/>
              <a:gd name="connsiteY333" fmla="*/ 112243 h 1069117"/>
              <a:gd name="connsiteX334" fmla="*/ 842109 w 1025918"/>
              <a:gd name="connsiteY334" fmla="*/ 125417 h 1069117"/>
              <a:gd name="connsiteX335" fmla="*/ 808202 w 1025918"/>
              <a:gd name="connsiteY335" fmla="*/ 172780 h 1069117"/>
              <a:gd name="connsiteX336" fmla="*/ 864253 w 1025918"/>
              <a:gd name="connsiteY336" fmla="*/ 148548 h 1069117"/>
              <a:gd name="connsiteX337" fmla="*/ 873590 w 1025918"/>
              <a:gd name="connsiteY337" fmla="*/ 157687 h 1069117"/>
              <a:gd name="connsiteX338" fmla="*/ 850430 w 1025918"/>
              <a:gd name="connsiteY338" fmla="*/ 214162 h 1069117"/>
              <a:gd name="connsiteX339" fmla="*/ 897088 w 1025918"/>
              <a:gd name="connsiteY339" fmla="*/ 179239 h 1069117"/>
              <a:gd name="connsiteX340" fmla="*/ 910741 w 1025918"/>
              <a:gd name="connsiteY340" fmla="*/ 195290 h 1069117"/>
              <a:gd name="connsiteX341" fmla="*/ 838329 w 1025918"/>
              <a:gd name="connsiteY341" fmla="*/ 246207 h 1069117"/>
              <a:gd name="connsiteX342" fmla="*/ 823576 w 1025918"/>
              <a:gd name="connsiteY342" fmla="*/ 231708 h 1069117"/>
              <a:gd name="connsiteX343" fmla="*/ 845832 w 1025918"/>
              <a:gd name="connsiteY343" fmla="*/ 176757 h 1069117"/>
              <a:gd name="connsiteX344" fmla="*/ 790881 w 1025918"/>
              <a:gd name="connsiteY344" fmla="*/ 199634 h 1069117"/>
              <a:gd name="connsiteX345" fmla="*/ 775846 w 1025918"/>
              <a:gd name="connsiteY345" fmla="*/ 184881 h 1069117"/>
              <a:gd name="connsiteX346" fmla="*/ 295985 w 1025918"/>
              <a:gd name="connsiteY346" fmla="*/ 37095 h 1069117"/>
              <a:gd name="connsiteX347" fmla="*/ 333870 w 1025918"/>
              <a:gd name="connsiteY347" fmla="*/ 117405 h 1069117"/>
              <a:gd name="connsiteX348" fmla="*/ 273193 w 1025918"/>
              <a:gd name="connsiteY348" fmla="*/ 146037 h 1069117"/>
              <a:gd name="connsiteX349" fmla="*/ 265661 w 1025918"/>
              <a:gd name="connsiteY349" fmla="*/ 130099 h 1069117"/>
              <a:gd name="connsiteX350" fmla="*/ 307184 w 1025918"/>
              <a:gd name="connsiteY350" fmla="*/ 110494 h 1069117"/>
              <a:gd name="connsiteX351" fmla="*/ 299822 w 1025918"/>
              <a:gd name="connsiteY351" fmla="*/ 94895 h 1069117"/>
              <a:gd name="connsiteX352" fmla="*/ 265153 w 1025918"/>
              <a:gd name="connsiteY352" fmla="*/ 111256 h 1069117"/>
              <a:gd name="connsiteX353" fmla="*/ 257649 w 1025918"/>
              <a:gd name="connsiteY353" fmla="*/ 95318 h 1069117"/>
              <a:gd name="connsiteX354" fmla="*/ 292290 w 1025918"/>
              <a:gd name="connsiteY354" fmla="*/ 78957 h 1069117"/>
              <a:gd name="connsiteX355" fmla="*/ 284335 w 1025918"/>
              <a:gd name="connsiteY355" fmla="*/ 62088 h 1069117"/>
              <a:gd name="connsiteX356" fmla="*/ 242812 w 1025918"/>
              <a:gd name="connsiteY356" fmla="*/ 81693 h 1069117"/>
              <a:gd name="connsiteX357" fmla="*/ 235280 w 1025918"/>
              <a:gd name="connsiteY357" fmla="*/ 65727 h 1069117"/>
              <a:gd name="connsiteX358" fmla="*/ 666311 w 1025918"/>
              <a:gd name="connsiteY358" fmla="*/ 26037 h 1069117"/>
              <a:gd name="connsiteX359" fmla="*/ 685944 w 1025918"/>
              <a:gd name="connsiteY359" fmla="*/ 33061 h 1069117"/>
              <a:gd name="connsiteX360" fmla="*/ 669809 w 1025918"/>
              <a:gd name="connsiteY360" fmla="*/ 89450 h 1069117"/>
              <a:gd name="connsiteX361" fmla="*/ 714464 w 1025918"/>
              <a:gd name="connsiteY361" fmla="*/ 47786 h 1069117"/>
              <a:gd name="connsiteX362" fmla="*/ 726340 w 1025918"/>
              <a:gd name="connsiteY362" fmla="*/ 53287 h 1069117"/>
              <a:gd name="connsiteX363" fmla="*/ 723491 w 1025918"/>
              <a:gd name="connsiteY363" fmla="*/ 114274 h 1069117"/>
              <a:gd name="connsiteX364" fmla="*/ 755790 w 1025918"/>
              <a:gd name="connsiteY364" fmla="*/ 65586 h 1069117"/>
              <a:gd name="connsiteX365" fmla="*/ 774013 w 1025918"/>
              <a:gd name="connsiteY365" fmla="*/ 76192 h 1069117"/>
              <a:gd name="connsiteX366" fmla="*/ 722898 w 1025918"/>
              <a:gd name="connsiteY366" fmla="*/ 148520 h 1069117"/>
              <a:gd name="connsiteX367" fmla="*/ 704139 w 1025918"/>
              <a:gd name="connsiteY367" fmla="*/ 139831 h 1069117"/>
              <a:gd name="connsiteX368" fmla="*/ 706650 w 1025918"/>
              <a:gd name="connsiteY368" fmla="*/ 80593 h 1069117"/>
              <a:gd name="connsiteX369" fmla="*/ 662559 w 1025918"/>
              <a:gd name="connsiteY369" fmla="*/ 120593 h 1069117"/>
              <a:gd name="connsiteX370" fmla="*/ 643434 w 1025918"/>
              <a:gd name="connsiteY370" fmla="*/ 111764 h 1069117"/>
              <a:gd name="connsiteX371" fmla="*/ 561487 w 1025918"/>
              <a:gd name="connsiteY371" fmla="*/ 1044 h 1069117"/>
              <a:gd name="connsiteX372" fmla="*/ 597200 w 1025918"/>
              <a:gd name="connsiteY372" fmla="*/ 46178 h 1069117"/>
              <a:gd name="connsiteX373" fmla="*/ 590316 w 1025918"/>
              <a:gd name="connsiteY373" fmla="*/ 97180 h 1069117"/>
              <a:gd name="connsiteX374" fmla="*/ 569414 w 1025918"/>
              <a:gd name="connsiteY374" fmla="*/ 94331 h 1069117"/>
              <a:gd name="connsiteX375" fmla="*/ 575225 w 1025918"/>
              <a:gd name="connsiteY375" fmla="*/ 47899 h 1069117"/>
              <a:gd name="connsiteX376" fmla="*/ 559090 w 1025918"/>
              <a:gd name="connsiteY376" fmla="*/ 20423 h 1069117"/>
              <a:gd name="connsiteX377" fmla="*/ 536438 w 1025918"/>
              <a:gd name="connsiteY377" fmla="*/ 43019 h 1069117"/>
              <a:gd name="connsiteX378" fmla="*/ 530627 w 1025918"/>
              <a:gd name="connsiteY378" fmla="*/ 89450 h 1069117"/>
              <a:gd name="connsiteX379" fmla="*/ 509696 w 1025918"/>
              <a:gd name="connsiteY379" fmla="*/ 87081 h 1069117"/>
              <a:gd name="connsiteX380" fmla="*/ 515535 w 1025918"/>
              <a:gd name="connsiteY380" fmla="*/ 36333 h 1069117"/>
              <a:gd name="connsiteX381" fmla="*/ 561487 w 1025918"/>
              <a:gd name="connsiteY381" fmla="*/ 1044 h 1069117"/>
              <a:gd name="connsiteX382" fmla="*/ 448793 w 1025918"/>
              <a:gd name="connsiteY382" fmla="*/ 0 h 1069117"/>
              <a:gd name="connsiteX383" fmla="*/ 462192 w 1025918"/>
              <a:gd name="connsiteY383" fmla="*/ 87843 h 1069117"/>
              <a:gd name="connsiteX384" fmla="*/ 443433 w 1025918"/>
              <a:gd name="connsiteY384" fmla="*/ 90945 h 1069117"/>
              <a:gd name="connsiteX385" fmla="*/ 389300 w 1025918"/>
              <a:gd name="connsiteY385" fmla="*/ 45501 h 1069117"/>
              <a:gd name="connsiteX386" fmla="*/ 399371 w 1025918"/>
              <a:gd name="connsiteY386" fmla="*/ 98449 h 1069117"/>
              <a:gd name="connsiteX387" fmla="*/ 378948 w 1025918"/>
              <a:gd name="connsiteY387" fmla="*/ 101891 h 1069117"/>
              <a:gd name="connsiteX388" fmla="*/ 362671 w 1025918"/>
              <a:gd name="connsiteY388" fmla="*/ 14612 h 1069117"/>
              <a:gd name="connsiteX389" fmla="*/ 382982 w 1025918"/>
              <a:gd name="connsiteY389" fmla="*/ 11171 h 1069117"/>
              <a:gd name="connsiteX390" fmla="*/ 383405 w 1025918"/>
              <a:gd name="connsiteY390" fmla="*/ 13286 h 1069117"/>
              <a:gd name="connsiteX391" fmla="*/ 390400 w 1025918"/>
              <a:gd name="connsiteY391" fmla="*/ 23131 h 1069117"/>
              <a:gd name="connsiteX392" fmla="*/ 437848 w 1025918"/>
              <a:gd name="connsiteY392" fmla="*/ 63216 h 1069117"/>
              <a:gd name="connsiteX393" fmla="*/ 428144 w 1025918"/>
              <a:gd name="connsiteY393" fmla="*/ 3498 h 1069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Lst>
            <a:rect l="l" t="t" r="r" b="b"/>
            <a:pathLst>
              <a:path w="1025918" h="1069117">
                <a:moveTo>
                  <a:pt x="445718" y="980173"/>
                </a:moveTo>
                <a:lnTo>
                  <a:pt x="464702" y="980540"/>
                </a:lnTo>
                <a:lnTo>
                  <a:pt x="509639" y="1035095"/>
                </a:lnTo>
                <a:lnTo>
                  <a:pt x="509414" y="981188"/>
                </a:lnTo>
                <a:lnTo>
                  <a:pt x="530119" y="981527"/>
                </a:lnTo>
                <a:lnTo>
                  <a:pt x="530147" y="1069117"/>
                </a:lnTo>
                <a:lnTo>
                  <a:pt x="509544" y="1069117"/>
                </a:lnTo>
                <a:lnTo>
                  <a:pt x="509527" y="1067846"/>
                </a:lnTo>
                <a:cubicBezTo>
                  <a:pt x="509555" y="1064799"/>
                  <a:pt x="507721" y="1060596"/>
                  <a:pt x="504449" y="1056901"/>
                </a:cubicBezTo>
                <a:lnTo>
                  <a:pt x="465126" y="1008833"/>
                </a:lnTo>
                <a:lnTo>
                  <a:pt x="463748" y="1069117"/>
                </a:lnTo>
                <a:lnTo>
                  <a:pt x="451642" y="1069117"/>
                </a:lnTo>
                <a:lnTo>
                  <a:pt x="442812" y="1068974"/>
                </a:lnTo>
                <a:close/>
                <a:moveTo>
                  <a:pt x="660021" y="951513"/>
                </a:moveTo>
                <a:lnTo>
                  <a:pt x="686537" y="1036280"/>
                </a:lnTo>
                <a:lnTo>
                  <a:pt x="665973" y="1042345"/>
                </a:lnTo>
                <a:lnTo>
                  <a:pt x="655112" y="1007028"/>
                </a:lnTo>
                <a:lnTo>
                  <a:pt x="616043" y="1018509"/>
                </a:lnTo>
                <a:lnTo>
                  <a:pt x="626086" y="1054052"/>
                </a:lnTo>
                <a:lnTo>
                  <a:pt x="605408" y="1060145"/>
                </a:lnTo>
                <a:lnTo>
                  <a:pt x="581713" y="974559"/>
                </a:lnTo>
                <a:lnTo>
                  <a:pt x="601939" y="968607"/>
                </a:lnTo>
                <a:lnTo>
                  <a:pt x="611304" y="1001668"/>
                </a:lnTo>
                <a:lnTo>
                  <a:pt x="650006" y="990300"/>
                </a:lnTo>
                <a:lnTo>
                  <a:pt x="639908" y="957437"/>
                </a:lnTo>
                <a:close/>
                <a:moveTo>
                  <a:pt x="330880" y="950864"/>
                </a:moveTo>
                <a:lnTo>
                  <a:pt x="394886" y="971005"/>
                </a:lnTo>
                <a:lnTo>
                  <a:pt x="389610" y="987818"/>
                </a:lnTo>
                <a:lnTo>
                  <a:pt x="345802" y="974023"/>
                </a:lnTo>
                <a:lnTo>
                  <a:pt x="340640" y="990469"/>
                </a:lnTo>
                <a:lnTo>
                  <a:pt x="377171" y="1001978"/>
                </a:lnTo>
                <a:lnTo>
                  <a:pt x="371895" y="1018791"/>
                </a:lnTo>
                <a:lnTo>
                  <a:pt x="335337" y="1007310"/>
                </a:lnTo>
                <a:lnTo>
                  <a:pt x="329752" y="1025081"/>
                </a:lnTo>
                <a:lnTo>
                  <a:pt x="373560" y="1038875"/>
                </a:lnTo>
                <a:lnTo>
                  <a:pt x="368257" y="1055716"/>
                </a:lnTo>
                <a:lnTo>
                  <a:pt x="304251" y="1035575"/>
                </a:lnTo>
                <a:close/>
                <a:moveTo>
                  <a:pt x="215252" y="947959"/>
                </a:moveTo>
                <a:lnTo>
                  <a:pt x="203235" y="965561"/>
                </a:lnTo>
                <a:lnTo>
                  <a:pt x="219145" y="976421"/>
                </a:lnTo>
                <a:cubicBezTo>
                  <a:pt x="226902" y="981696"/>
                  <a:pt x="232939" y="980737"/>
                  <a:pt x="236719" y="975208"/>
                </a:cubicBezTo>
                <a:cubicBezTo>
                  <a:pt x="240076" y="970300"/>
                  <a:pt x="239116" y="964263"/>
                  <a:pt x="231162" y="958819"/>
                </a:cubicBezTo>
                <a:close/>
                <a:moveTo>
                  <a:pt x="743180" y="930779"/>
                </a:moveTo>
                <a:lnTo>
                  <a:pt x="748455" y="966125"/>
                </a:lnTo>
                <a:lnTo>
                  <a:pt x="772884" y="950892"/>
                </a:lnTo>
                <a:close/>
                <a:moveTo>
                  <a:pt x="235252" y="918593"/>
                </a:moveTo>
                <a:lnTo>
                  <a:pt x="224025" y="935067"/>
                </a:lnTo>
                <a:lnTo>
                  <a:pt x="235449" y="942853"/>
                </a:lnTo>
                <a:cubicBezTo>
                  <a:pt x="241937" y="947282"/>
                  <a:pt x="248454" y="947423"/>
                  <a:pt x="252318" y="941753"/>
                </a:cubicBezTo>
                <a:cubicBezTo>
                  <a:pt x="255760" y="936731"/>
                  <a:pt x="254434" y="931682"/>
                  <a:pt x="246676" y="926379"/>
                </a:cubicBezTo>
                <a:close/>
                <a:moveTo>
                  <a:pt x="741911" y="907225"/>
                </a:moveTo>
                <a:lnTo>
                  <a:pt x="823181" y="959467"/>
                </a:lnTo>
                <a:lnTo>
                  <a:pt x="805240" y="972782"/>
                </a:lnTo>
                <a:lnTo>
                  <a:pt x="788907" y="961725"/>
                </a:lnTo>
                <a:lnTo>
                  <a:pt x="751305" y="985166"/>
                </a:lnTo>
                <a:lnTo>
                  <a:pt x="754238" y="1004884"/>
                </a:lnTo>
                <a:lnTo>
                  <a:pt x="735113" y="1014898"/>
                </a:lnTo>
                <a:lnTo>
                  <a:pt x="723011" y="919129"/>
                </a:lnTo>
                <a:close/>
                <a:moveTo>
                  <a:pt x="226761" y="893459"/>
                </a:moveTo>
                <a:lnTo>
                  <a:pt x="255788" y="913261"/>
                </a:lnTo>
                <a:cubicBezTo>
                  <a:pt x="276860" y="927620"/>
                  <a:pt x="279145" y="939806"/>
                  <a:pt x="271359" y="951202"/>
                </a:cubicBezTo>
                <a:cubicBezTo>
                  <a:pt x="266789" y="957916"/>
                  <a:pt x="259652" y="961188"/>
                  <a:pt x="250992" y="959891"/>
                </a:cubicBezTo>
                <a:cubicBezTo>
                  <a:pt x="258947" y="969143"/>
                  <a:pt x="259681" y="978875"/>
                  <a:pt x="253672" y="987676"/>
                </a:cubicBezTo>
                <a:cubicBezTo>
                  <a:pt x="245435" y="999722"/>
                  <a:pt x="231500" y="1004179"/>
                  <a:pt x="210231" y="989679"/>
                </a:cubicBezTo>
                <a:lnTo>
                  <a:pt x="176690" y="966802"/>
                </a:lnTo>
                <a:close/>
                <a:moveTo>
                  <a:pt x="154377" y="860426"/>
                </a:moveTo>
                <a:lnTo>
                  <a:pt x="98467" y="866181"/>
                </a:lnTo>
                <a:cubicBezTo>
                  <a:pt x="99003" y="867930"/>
                  <a:pt x="99736" y="869679"/>
                  <a:pt x="100639" y="871343"/>
                </a:cubicBezTo>
                <a:cubicBezTo>
                  <a:pt x="108030" y="884997"/>
                  <a:pt x="125124" y="890356"/>
                  <a:pt x="139398" y="882627"/>
                </a:cubicBezTo>
                <a:cubicBezTo>
                  <a:pt x="148227" y="877831"/>
                  <a:pt x="153446" y="869397"/>
                  <a:pt x="154377" y="860426"/>
                </a:cubicBezTo>
                <a:close/>
                <a:moveTo>
                  <a:pt x="134190" y="830197"/>
                </a:moveTo>
                <a:cubicBezTo>
                  <a:pt x="127205" y="828099"/>
                  <a:pt x="119370" y="828691"/>
                  <a:pt x="112233" y="832556"/>
                </a:cubicBezTo>
                <a:cubicBezTo>
                  <a:pt x="103545" y="837267"/>
                  <a:pt x="98382" y="845532"/>
                  <a:pt x="97311" y="854390"/>
                </a:cubicBezTo>
                <a:lnTo>
                  <a:pt x="153023" y="848607"/>
                </a:lnTo>
                <a:cubicBezTo>
                  <a:pt x="152515" y="847027"/>
                  <a:pt x="151866" y="845476"/>
                  <a:pt x="151048" y="843980"/>
                </a:cubicBezTo>
                <a:cubicBezTo>
                  <a:pt x="147311" y="837083"/>
                  <a:pt x="141175" y="832295"/>
                  <a:pt x="134190" y="830197"/>
                </a:cubicBezTo>
                <a:close/>
                <a:moveTo>
                  <a:pt x="495084" y="812076"/>
                </a:moveTo>
                <a:cubicBezTo>
                  <a:pt x="527749" y="812076"/>
                  <a:pt x="541713" y="836562"/>
                  <a:pt x="584844" y="836562"/>
                </a:cubicBezTo>
                <a:cubicBezTo>
                  <a:pt x="568229" y="841470"/>
                  <a:pt x="532263" y="849425"/>
                  <a:pt x="495084" y="849425"/>
                </a:cubicBezTo>
                <a:cubicBezTo>
                  <a:pt x="457933" y="849425"/>
                  <a:pt x="421938" y="841470"/>
                  <a:pt x="405323" y="836562"/>
                </a:cubicBezTo>
                <a:cubicBezTo>
                  <a:pt x="448454" y="836562"/>
                  <a:pt x="462418" y="812076"/>
                  <a:pt x="495084" y="812076"/>
                </a:cubicBezTo>
                <a:close/>
                <a:moveTo>
                  <a:pt x="121238" y="808619"/>
                </a:moveTo>
                <a:cubicBezTo>
                  <a:pt x="140187" y="806914"/>
                  <a:pt x="158461" y="817027"/>
                  <a:pt x="168086" y="834756"/>
                </a:cubicBezTo>
                <a:cubicBezTo>
                  <a:pt x="170174" y="838593"/>
                  <a:pt x="171725" y="842570"/>
                  <a:pt x="172769" y="846576"/>
                </a:cubicBezTo>
                <a:lnTo>
                  <a:pt x="185209" y="845278"/>
                </a:lnTo>
                <a:lnTo>
                  <a:pt x="186479" y="857126"/>
                </a:lnTo>
                <a:lnTo>
                  <a:pt x="174377" y="858395"/>
                </a:lnTo>
                <a:cubicBezTo>
                  <a:pt x="174659" y="875405"/>
                  <a:pt x="166112" y="891851"/>
                  <a:pt x="149299" y="900962"/>
                </a:cubicBezTo>
                <a:cubicBezTo>
                  <a:pt x="124617" y="914362"/>
                  <a:pt x="96408" y="904235"/>
                  <a:pt x="83573" y="880596"/>
                </a:cubicBezTo>
                <a:cubicBezTo>
                  <a:pt x="81429" y="876618"/>
                  <a:pt x="79821" y="872443"/>
                  <a:pt x="78777" y="868240"/>
                </a:cubicBezTo>
                <a:lnTo>
                  <a:pt x="66168" y="869538"/>
                </a:lnTo>
                <a:lnTo>
                  <a:pt x="64532" y="857831"/>
                </a:lnTo>
                <a:lnTo>
                  <a:pt x="77282" y="856505"/>
                </a:lnTo>
                <a:cubicBezTo>
                  <a:pt x="77141" y="839665"/>
                  <a:pt x="85717" y="823445"/>
                  <a:pt x="102360" y="814418"/>
                </a:cubicBezTo>
                <a:cubicBezTo>
                  <a:pt x="108531" y="811068"/>
                  <a:pt x="114922" y="809187"/>
                  <a:pt x="121238" y="808619"/>
                </a:cubicBezTo>
                <a:close/>
                <a:moveTo>
                  <a:pt x="852320" y="803360"/>
                </a:moveTo>
                <a:lnTo>
                  <a:pt x="893167" y="894615"/>
                </a:lnTo>
                <a:lnTo>
                  <a:pt x="877850" y="910864"/>
                </a:lnTo>
                <a:lnTo>
                  <a:pt x="784422" y="875405"/>
                </a:lnTo>
                <a:lnTo>
                  <a:pt x="801488" y="860116"/>
                </a:lnTo>
                <a:lnTo>
                  <a:pt x="867440" y="885702"/>
                </a:lnTo>
                <a:lnTo>
                  <a:pt x="838301" y="821075"/>
                </a:lnTo>
                <a:close/>
                <a:moveTo>
                  <a:pt x="495055" y="739185"/>
                </a:moveTo>
                <a:cubicBezTo>
                  <a:pt x="527326" y="739439"/>
                  <a:pt x="544788" y="750045"/>
                  <a:pt x="559851" y="758395"/>
                </a:cubicBezTo>
                <a:cubicBezTo>
                  <a:pt x="573391" y="765899"/>
                  <a:pt x="586819" y="771597"/>
                  <a:pt x="611502" y="771597"/>
                </a:cubicBezTo>
                <a:cubicBezTo>
                  <a:pt x="636184" y="771597"/>
                  <a:pt x="649752" y="766632"/>
                  <a:pt x="663293" y="759128"/>
                </a:cubicBezTo>
                <a:cubicBezTo>
                  <a:pt x="678554" y="750638"/>
                  <a:pt x="698949" y="736815"/>
                  <a:pt x="733025" y="740624"/>
                </a:cubicBezTo>
                <a:cubicBezTo>
                  <a:pt x="681431" y="806971"/>
                  <a:pt x="610599" y="805955"/>
                  <a:pt x="610599" y="805955"/>
                </a:cubicBezTo>
                <a:cubicBezTo>
                  <a:pt x="579343" y="805955"/>
                  <a:pt x="561628" y="799580"/>
                  <a:pt x="546367" y="791117"/>
                </a:cubicBezTo>
                <a:cubicBezTo>
                  <a:pt x="532996" y="783670"/>
                  <a:pt x="519146" y="774756"/>
                  <a:pt x="495055" y="774530"/>
                </a:cubicBezTo>
                <a:cubicBezTo>
                  <a:pt x="470965" y="774756"/>
                  <a:pt x="457086" y="783698"/>
                  <a:pt x="443743" y="791117"/>
                </a:cubicBezTo>
                <a:cubicBezTo>
                  <a:pt x="428511" y="799580"/>
                  <a:pt x="410767" y="805955"/>
                  <a:pt x="379512" y="805955"/>
                </a:cubicBezTo>
                <a:cubicBezTo>
                  <a:pt x="379512" y="805955"/>
                  <a:pt x="308680" y="806971"/>
                  <a:pt x="257085" y="740624"/>
                </a:cubicBezTo>
                <a:cubicBezTo>
                  <a:pt x="291190" y="736815"/>
                  <a:pt x="311585" y="750666"/>
                  <a:pt x="326818" y="759128"/>
                </a:cubicBezTo>
                <a:cubicBezTo>
                  <a:pt x="340358" y="766632"/>
                  <a:pt x="353927" y="771597"/>
                  <a:pt x="378609" y="771597"/>
                </a:cubicBezTo>
                <a:cubicBezTo>
                  <a:pt x="403292" y="771597"/>
                  <a:pt x="416719" y="765899"/>
                  <a:pt x="430259" y="758395"/>
                </a:cubicBezTo>
                <a:cubicBezTo>
                  <a:pt x="445323" y="750045"/>
                  <a:pt x="462784" y="739467"/>
                  <a:pt x="495055" y="739185"/>
                </a:cubicBezTo>
                <a:close/>
                <a:moveTo>
                  <a:pt x="911192" y="698028"/>
                </a:moveTo>
                <a:lnTo>
                  <a:pt x="991136" y="736674"/>
                </a:lnTo>
                <a:lnTo>
                  <a:pt x="981884" y="755066"/>
                </a:lnTo>
                <a:lnTo>
                  <a:pt x="979937" y="754136"/>
                </a:lnTo>
                <a:cubicBezTo>
                  <a:pt x="977229" y="752781"/>
                  <a:pt x="972631" y="752584"/>
                  <a:pt x="967892" y="753938"/>
                </a:cubicBezTo>
                <a:lnTo>
                  <a:pt x="907497" y="768381"/>
                </a:lnTo>
                <a:lnTo>
                  <a:pt x="961348" y="795969"/>
                </a:lnTo>
                <a:lnTo>
                  <a:pt x="951926" y="814672"/>
                </a:lnTo>
                <a:lnTo>
                  <a:pt x="873167" y="773402"/>
                </a:lnTo>
                <a:lnTo>
                  <a:pt x="881771" y="756449"/>
                </a:lnTo>
                <a:lnTo>
                  <a:pt x="950459" y="739777"/>
                </a:lnTo>
                <a:lnTo>
                  <a:pt x="901855" y="716505"/>
                </a:lnTo>
                <a:close/>
                <a:moveTo>
                  <a:pt x="79059" y="698028"/>
                </a:moveTo>
                <a:lnTo>
                  <a:pt x="88256" y="717097"/>
                </a:lnTo>
                <a:lnTo>
                  <a:pt x="57395" y="731963"/>
                </a:lnTo>
                <a:cubicBezTo>
                  <a:pt x="69468" y="740370"/>
                  <a:pt x="88340" y="747055"/>
                  <a:pt x="102529" y="746688"/>
                </a:cubicBezTo>
                <a:lnTo>
                  <a:pt x="112289" y="766914"/>
                </a:lnTo>
                <a:cubicBezTo>
                  <a:pt x="95364" y="768325"/>
                  <a:pt x="73051" y="760342"/>
                  <a:pt x="59285" y="751907"/>
                </a:cubicBezTo>
                <a:lnTo>
                  <a:pt x="34179" y="809368"/>
                </a:lnTo>
                <a:lnTo>
                  <a:pt x="22726" y="785617"/>
                </a:lnTo>
                <a:lnTo>
                  <a:pt x="43601" y="738649"/>
                </a:lnTo>
                <a:lnTo>
                  <a:pt x="8283" y="755687"/>
                </a:lnTo>
                <a:lnTo>
                  <a:pt x="0" y="738563"/>
                </a:lnTo>
                <a:lnTo>
                  <a:pt x="0" y="736164"/>
                </a:lnTo>
                <a:close/>
                <a:moveTo>
                  <a:pt x="258750" y="664995"/>
                </a:moveTo>
                <a:cubicBezTo>
                  <a:pt x="292629" y="664995"/>
                  <a:pt x="310372" y="678113"/>
                  <a:pt x="326000" y="686801"/>
                </a:cubicBezTo>
                <a:cubicBezTo>
                  <a:pt x="339850" y="694502"/>
                  <a:pt x="351839" y="701977"/>
                  <a:pt x="377142" y="701977"/>
                </a:cubicBezTo>
                <a:cubicBezTo>
                  <a:pt x="402474" y="701977"/>
                  <a:pt x="414435" y="694502"/>
                  <a:pt x="428313" y="686801"/>
                </a:cubicBezTo>
                <a:cubicBezTo>
                  <a:pt x="443856" y="678169"/>
                  <a:pt x="461572" y="668381"/>
                  <a:pt x="495084" y="668268"/>
                </a:cubicBezTo>
                <a:cubicBezTo>
                  <a:pt x="528568" y="668409"/>
                  <a:pt x="546311" y="678169"/>
                  <a:pt x="561854" y="686801"/>
                </a:cubicBezTo>
                <a:cubicBezTo>
                  <a:pt x="575732" y="694502"/>
                  <a:pt x="587721" y="701977"/>
                  <a:pt x="613025" y="701977"/>
                </a:cubicBezTo>
                <a:cubicBezTo>
                  <a:pt x="638328" y="701977"/>
                  <a:pt x="650289" y="694502"/>
                  <a:pt x="664167" y="686801"/>
                </a:cubicBezTo>
                <a:cubicBezTo>
                  <a:pt x="679823" y="678113"/>
                  <a:pt x="697538" y="664995"/>
                  <a:pt x="731417" y="664995"/>
                </a:cubicBezTo>
                <a:cubicBezTo>
                  <a:pt x="752828" y="664995"/>
                  <a:pt x="778413" y="671766"/>
                  <a:pt x="778413" y="671737"/>
                </a:cubicBezTo>
                <a:lnTo>
                  <a:pt x="760049" y="703698"/>
                </a:lnTo>
                <a:cubicBezTo>
                  <a:pt x="760049" y="703698"/>
                  <a:pt x="744675" y="700934"/>
                  <a:pt x="731445" y="700934"/>
                </a:cubicBezTo>
                <a:cubicBezTo>
                  <a:pt x="706114" y="700934"/>
                  <a:pt x="692489" y="708381"/>
                  <a:pt x="678610" y="716082"/>
                </a:cubicBezTo>
                <a:cubicBezTo>
                  <a:pt x="662983" y="724798"/>
                  <a:pt x="649950" y="736759"/>
                  <a:pt x="616043" y="736759"/>
                </a:cubicBezTo>
                <a:cubicBezTo>
                  <a:pt x="582164" y="736759"/>
                  <a:pt x="563688" y="725786"/>
                  <a:pt x="548060" y="717097"/>
                </a:cubicBezTo>
                <a:cubicBezTo>
                  <a:pt x="534265" y="709424"/>
                  <a:pt x="520048" y="702824"/>
                  <a:pt x="495084" y="702739"/>
                </a:cubicBezTo>
                <a:cubicBezTo>
                  <a:pt x="470090" y="702824"/>
                  <a:pt x="455901" y="709453"/>
                  <a:pt x="442107" y="717097"/>
                </a:cubicBezTo>
                <a:cubicBezTo>
                  <a:pt x="426508" y="725786"/>
                  <a:pt x="408031" y="736759"/>
                  <a:pt x="374124" y="736759"/>
                </a:cubicBezTo>
                <a:cubicBezTo>
                  <a:pt x="340217" y="736759"/>
                  <a:pt x="327184" y="724770"/>
                  <a:pt x="311557" y="716082"/>
                </a:cubicBezTo>
                <a:cubicBezTo>
                  <a:pt x="297678" y="708381"/>
                  <a:pt x="284025" y="700934"/>
                  <a:pt x="258721" y="700934"/>
                </a:cubicBezTo>
                <a:cubicBezTo>
                  <a:pt x="245492" y="700934"/>
                  <a:pt x="230118" y="703698"/>
                  <a:pt x="230118" y="703698"/>
                </a:cubicBezTo>
                <a:lnTo>
                  <a:pt x="211754" y="671737"/>
                </a:lnTo>
                <a:cubicBezTo>
                  <a:pt x="211754" y="671737"/>
                  <a:pt x="237339" y="664995"/>
                  <a:pt x="258750" y="664995"/>
                </a:cubicBezTo>
                <a:close/>
                <a:moveTo>
                  <a:pt x="949867" y="589283"/>
                </a:moveTo>
                <a:lnTo>
                  <a:pt x="959317" y="606265"/>
                </a:lnTo>
                <a:cubicBezTo>
                  <a:pt x="952406" y="610468"/>
                  <a:pt x="948089" y="616589"/>
                  <a:pt x="946482" y="624685"/>
                </a:cubicBezTo>
                <a:cubicBezTo>
                  <a:pt x="944817" y="633148"/>
                  <a:pt x="946848" y="638479"/>
                  <a:pt x="951841" y="639467"/>
                </a:cubicBezTo>
                <a:cubicBezTo>
                  <a:pt x="958047" y="640679"/>
                  <a:pt x="962673" y="634332"/>
                  <a:pt x="966228" y="624826"/>
                </a:cubicBezTo>
                <a:cubicBezTo>
                  <a:pt x="972829" y="607760"/>
                  <a:pt x="981630" y="593627"/>
                  <a:pt x="1001404" y="597548"/>
                </a:cubicBezTo>
                <a:cubicBezTo>
                  <a:pt x="1021207" y="601469"/>
                  <a:pt x="1027244" y="619325"/>
                  <a:pt x="1023435" y="638508"/>
                </a:cubicBezTo>
                <a:cubicBezTo>
                  <a:pt x="1020248" y="654925"/>
                  <a:pt x="1011870" y="665814"/>
                  <a:pt x="998753" y="673317"/>
                </a:cubicBezTo>
                <a:lnTo>
                  <a:pt x="988879" y="655856"/>
                </a:lnTo>
                <a:cubicBezTo>
                  <a:pt x="998612" y="650412"/>
                  <a:pt x="1004197" y="643867"/>
                  <a:pt x="1006059" y="634417"/>
                </a:cubicBezTo>
                <a:cubicBezTo>
                  <a:pt x="1007723" y="625955"/>
                  <a:pt x="1005438" y="619297"/>
                  <a:pt x="999091" y="618028"/>
                </a:cubicBezTo>
                <a:cubicBezTo>
                  <a:pt x="991870" y="616617"/>
                  <a:pt x="987074" y="624939"/>
                  <a:pt x="983548" y="633543"/>
                </a:cubicBezTo>
                <a:cubicBezTo>
                  <a:pt x="977596" y="649311"/>
                  <a:pt x="967920" y="663472"/>
                  <a:pt x="949387" y="659805"/>
                </a:cubicBezTo>
                <a:cubicBezTo>
                  <a:pt x="932828" y="656533"/>
                  <a:pt x="925212" y="641441"/>
                  <a:pt x="929302" y="620651"/>
                </a:cubicBezTo>
                <a:cubicBezTo>
                  <a:pt x="932095" y="606603"/>
                  <a:pt x="937737" y="596984"/>
                  <a:pt x="949867" y="589283"/>
                </a:cubicBezTo>
                <a:close/>
                <a:moveTo>
                  <a:pt x="424195" y="455094"/>
                </a:moveTo>
                <a:lnTo>
                  <a:pt x="565972" y="455094"/>
                </a:lnTo>
                <a:lnTo>
                  <a:pt x="565916" y="476504"/>
                </a:lnTo>
                <a:cubicBezTo>
                  <a:pt x="565916" y="476504"/>
                  <a:pt x="557087" y="480425"/>
                  <a:pt x="557087" y="490242"/>
                </a:cubicBezTo>
                <a:cubicBezTo>
                  <a:pt x="557087" y="509903"/>
                  <a:pt x="572376" y="587703"/>
                  <a:pt x="569442" y="643867"/>
                </a:cubicBezTo>
                <a:lnTo>
                  <a:pt x="520077" y="643867"/>
                </a:lnTo>
                <a:lnTo>
                  <a:pt x="516353" y="590552"/>
                </a:lnTo>
                <a:cubicBezTo>
                  <a:pt x="514717" y="577069"/>
                  <a:pt x="506085" y="569226"/>
                  <a:pt x="495055" y="569226"/>
                </a:cubicBezTo>
                <a:cubicBezTo>
                  <a:pt x="484054" y="569226"/>
                  <a:pt x="475394" y="577097"/>
                  <a:pt x="473758" y="590552"/>
                </a:cubicBezTo>
                <a:lnTo>
                  <a:pt x="470034" y="643867"/>
                </a:lnTo>
                <a:lnTo>
                  <a:pt x="420669" y="643867"/>
                </a:lnTo>
                <a:cubicBezTo>
                  <a:pt x="417735" y="587703"/>
                  <a:pt x="433024" y="509875"/>
                  <a:pt x="433024" y="490242"/>
                </a:cubicBezTo>
                <a:cubicBezTo>
                  <a:pt x="433024" y="480425"/>
                  <a:pt x="424195" y="476504"/>
                  <a:pt x="424195" y="476504"/>
                </a:cubicBezTo>
                <a:close/>
                <a:moveTo>
                  <a:pt x="624534" y="425136"/>
                </a:moveTo>
                <a:lnTo>
                  <a:pt x="639992" y="425136"/>
                </a:lnTo>
                <a:lnTo>
                  <a:pt x="641995" y="441186"/>
                </a:lnTo>
                <a:lnTo>
                  <a:pt x="656946" y="441186"/>
                </a:lnTo>
                <a:lnTo>
                  <a:pt x="659146" y="425136"/>
                </a:lnTo>
                <a:lnTo>
                  <a:pt x="667694" y="425136"/>
                </a:lnTo>
                <a:lnTo>
                  <a:pt x="676213" y="425136"/>
                </a:lnTo>
                <a:lnTo>
                  <a:pt x="678413" y="441186"/>
                </a:lnTo>
                <a:lnTo>
                  <a:pt x="693363" y="441186"/>
                </a:lnTo>
                <a:lnTo>
                  <a:pt x="695366" y="425136"/>
                </a:lnTo>
                <a:lnTo>
                  <a:pt x="710825" y="425136"/>
                </a:lnTo>
                <a:lnTo>
                  <a:pt x="708709" y="447787"/>
                </a:lnTo>
                <a:lnTo>
                  <a:pt x="698131" y="456363"/>
                </a:lnTo>
                <a:lnTo>
                  <a:pt x="698723" y="467364"/>
                </a:lnTo>
                <a:lnTo>
                  <a:pt x="698808" y="467364"/>
                </a:lnTo>
                <a:cubicBezTo>
                  <a:pt x="698808" y="478817"/>
                  <a:pt x="709781" y="481074"/>
                  <a:pt x="709781" y="481074"/>
                </a:cubicBezTo>
                <a:lnTo>
                  <a:pt x="709781" y="493683"/>
                </a:lnTo>
                <a:lnTo>
                  <a:pt x="701234" y="493683"/>
                </a:lnTo>
                <a:cubicBezTo>
                  <a:pt x="701601" y="536222"/>
                  <a:pt x="722729" y="597689"/>
                  <a:pt x="722786" y="643895"/>
                </a:cubicBezTo>
                <a:lnTo>
                  <a:pt x="667694" y="643895"/>
                </a:lnTo>
                <a:lnTo>
                  <a:pt x="612602" y="643895"/>
                </a:lnTo>
                <a:cubicBezTo>
                  <a:pt x="612602" y="597717"/>
                  <a:pt x="633730" y="536222"/>
                  <a:pt x="634097" y="493683"/>
                </a:cubicBezTo>
                <a:lnTo>
                  <a:pt x="625549" y="493683"/>
                </a:lnTo>
                <a:lnTo>
                  <a:pt x="625549" y="481074"/>
                </a:lnTo>
                <a:cubicBezTo>
                  <a:pt x="625549" y="481074"/>
                  <a:pt x="636551" y="478817"/>
                  <a:pt x="636551" y="467364"/>
                </a:cubicBezTo>
                <a:lnTo>
                  <a:pt x="636607" y="467364"/>
                </a:lnTo>
                <a:lnTo>
                  <a:pt x="637228" y="456363"/>
                </a:lnTo>
                <a:lnTo>
                  <a:pt x="626650" y="447787"/>
                </a:lnTo>
                <a:close/>
                <a:moveTo>
                  <a:pt x="279370" y="425136"/>
                </a:moveTo>
                <a:lnTo>
                  <a:pt x="294829" y="425136"/>
                </a:lnTo>
                <a:lnTo>
                  <a:pt x="296832" y="441186"/>
                </a:lnTo>
                <a:lnTo>
                  <a:pt x="311782" y="441186"/>
                </a:lnTo>
                <a:lnTo>
                  <a:pt x="313983" y="425136"/>
                </a:lnTo>
                <a:lnTo>
                  <a:pt x="322502" y="425136"/>
                </a:lnTo>
                <a:lnTo>
                  <a:pt x="331049" y="425136"/>
                </a:lnTo>
                <a:lnTo>
                  <a:pt x="333249" y="441186"/>
                </a:lnTo>
                <a:lnTo>
                  <a:pt x="348200" y="441186"/>
                </a:lnTo>
                <a:lnTo>
                  <a:pt x="350203" y="425136"/>
                </a:lnTo>
                <a:lnTo>
                  <a:pt x="365661" y="425136"/>
                </a:lnTo>
                <a:lnTo>
                  <a:pt x="363546" y="447787"/>
                </a:lnTo>
                <a:lnTo>
                  <a:pt x="352967" y="456363"/>
                </a:lnTo>
                <a:lnTo>
                  <a:pt x="353588" y="467364"/>
                </a:lnTo>
                <a:lnTo>
                  <a:pt x="353644" y="467364"/>
                </a:lnTo>
                <a:cubicBezTo>
                  <a:pt x="353644" y="478817"/>
                  <a:pt x="364646" y="481074"/>
                  <a:pt x="364646" y="481074"/>
                </a:cubicBezTo>
                <a:lnTo>
                  <a:pt x="364646" y="493683"/>
                </a:lnTo>
                <a:lnTo>
                  <a:pt x="356098" y="493683"/>
                </a:lnTo>
                <a:cubicBezTo>
                  <a:pt x="356465" y="536222"/>
                  <a:pt x="377594" y="597689"/>
                  <a:pt x="377566" y="643895"/>
                </a:cubicBezTo>
                <a:lnTo>
                  <a:pt x="322474" y="643895"/>
                </a:lnTo>
                <a:lnTo>
                  <a:pt x="267410" y="643895"/>
                </a:lnTo>
                <a:cubicBezTo>
                  <a:pt x="267410" y="597717"/>
                  <a:pt x="288538" y="536222"/>
                  <a:pt x="288905" y="493683"/>
                </a:cubicBezTo>
                <a:lnTo>
                  <a:pt x="280358" y="493683"/>
                </a:lnTo>
                <a:lnTo>
                  <a:pt x="280358" y="481074"/>
                </a:lnTo>
                <a:cubicBezTo>
                  <a:pt x="280358" y="481074"/>
                  <a:pt x="291359" y="478817"/>
                  <a:pt x="291359" y="467364"/>
                </a:cubicBezTo>
                <a:lnTo>
                  <a:pt x="291416" y="467364"/>
                </a:lnTo>
                <a:lnTo>
                  <a:pt x="292036" y="456363"/>
                </a:lnTo>
                <a:lnTo>
                  <a:pt x="281458" y="447787"/>
                </a:lnTo>
                <a:close/>
                <a:moveTo>
                  <a:pt x="1008795" y="375686"/>
                </a:moveTo>
                <a:lnTo>
                  <a:pt x="1014380" y="401468"/>
                </a:lnTo>
                <a:lnTo>
                  <a:pt x="983125" y="442258"/>
                </a:lnTo>
                <a:lnTo>
                  <a:pt x="1021433" y="433937"/>
                </a:lnTo>
                <a:lnTo>
                  <a:pt x="1025918" y="454642"/>
                </a:lnTo>
                <a:lnTo>
                  <a:pt x="939147" y="473486"/>
                </a:lnTo>
                <a:lnTo>
                  <a:pt x="934662" y="452780"/>
                </a:lnTo>
                <a:lnTo>
                  <a:pt x="968146" y="445503"/>
                </a:lnTo>
                <a:cubicBezTo>
                  <a:pt x="958358" y="434501"/>
                  <a:pt x="941602" y="423641"/>
                  <a:pt x="927695" y="420679"/>
                </a:cubicBezTo>
                <a:lnTo>
                  <a:pt x="922927" y="398732"/>
                </a:lnTo>
                <a:cubicBezTo>
                  <a:pt x="939712" y="401327"/>
                  <a:pt x="959542" y="414275"/>
                  <a:pt x="970967" y="425700"/>
                </a:cubicBezTo>
                <a:close/>
                <a:moveTo>
                  <a:pt x="667637" y="368492"/>
                </a:moveTo>
                <a:cubicBezTo>
                  <a:pt x="686396" y="368492"/>
                  <a:pt x="701996" y="381750"/>
                  <a:pt x="701996" y="402964"/>
                </a:cubicBezTo>
                <a:lnTo>
                  <a:pt x="701996" y="410354"/>
                </a:lnTo>
                <a:lnTo>
                  <a:pt x="633279" y="410354"/>
                </a:lnTo>
                <a:lnTo>
                  <a:pt x="633279" y="402964"/>
                </a:lnTo>
                <a:cubicBezTo>
                  <a:pt x="633279" y="381750"/>
                  <a:pt x="648878" y="368492"/>
                  <a:pt x="667637" y="368492"/>
                </a:cubicBezTo>
                <a:close/>
                <a:moveTo>
                  <a:pt x="322530" y="368492"/>
                </a:moveTo>
                <a:cubicBezTo>
                  <a:pt x="341289" y="368492"/>
                  <a:pt x="356888" y="381750"/>
                  <a:pt x="356888" y="402964"/>
                </a:cubicBezTo>
                <a:lnTo>
                  <a:pt x="356888" y="410354"/>
                </a:lnTo>
                <a:lnTo>
                  <a:pt x="288172" y="410354"/>
                </a:lnTo>
                <a:lnTo>
                  <a:pt x="288172" y="402964"/>
                </a:lnTo>
                <a:cubicBezTo>
                  <a:pt x="288172" y="381750"/>
                  <a:pt x="303771" y="368492"/>
                  <a:pt x="322530" y="368492"/>
                </a:cubicBezTo>
                <a:close/>
                <a:moveTo>
                  <a:pt x="430767" y="356673"/>
                </a:moveTo>
                <a:lnTo>
                  <a:pt x="454011" y="356673"/>
                </a:lnTo>
                <a:lnTo>
                  <a:pt x="456381" y="374501"/>
                </a:lnTo>
                <a:lnTo>
                  <a:pt x="476889" y="374501"/>
                </a:lnTo>
                <a:lnTo>
                  <a:pt x="479258" y="356673"/>
                </a:lnTo>
                <a:lnTo>
                  <a:pt x="510937" y="356673"/>
                </a:lnTo>
                <a:lnTo>
                  <a:pt x="513306" y="374501"/>
                </a:lnTo>
                <a:lnTo>
                  <a:pt x="533814" y="374501"/>
                </a:lnTo>
                <a:lnTo>
                  <a:pt x="536212" y="356673"/>
                </a:lnTo>
                <a:lnTo>
                  <a:pt x="559428" y="356673"/>
                </a:lnTo>
                <a:lnTo>
                  <a:pt x="557905" y="385079"/>
                </a:lnTo>
                <a:cubicBezTo>
                  <a:pt x="557905" y="385079"/>
                  <a:pt x="545662" y="389988"/>
                  <a:pt x="545662" y="402738"/>
                </a:cubicBezTo>
                <a:cubicBezTo>
                  <a:pt x="545662" y="411567"/>
                  <a:pt x="549132" y="438168"/>
                  <a:pt x="549132" y="438168"/>
                </a:cubicBezTo>
                <a:lnTo>
                  <a:pt x="441063" y="438168"/>
                </a:lnTo>
                <a:cubicBezTo>
                  <a:pt x="441063" y="438168"/>
                  <a:pt x="444533" y="411567"/>
                  <a:pt x="444533" y="402738"/>
                </a:cubicBezTo>
                <a:cubicBezTo>
                  <a:pt x="444533" y="389988"/>
                  <a:pt x="432291" y="385079"/>
                  <a:pt x="432291" y="385079"/>
                </a:cubicBezTo>
                <a:close/>
                <a:moveTo>
                  <a:pt x="938664" y="280167"/>
                </a:moveTo>
                <a:cubicBezTo>
                  <a:pt x="931707" y="277963"/>
                  <a:pt x="923858" y="278436"/>
                  <a:pt x="916665" y="282201"/>
                </a:cubicBezTo>
                <a:cubicBezTo>
                  <a:pt x="902278" y="289705"/>
                  <a:pt x="897201" y="306884"/>
                  <a:pt x="904479" y="320791"/>
                </a:cubicBezTo>
                <a:cubicBezTo>
                  <a:pt x="911672" y="334529"/>
                  <a:pt x="928682" y="340171"/>
                  <a:pt x="943068" y="332639"/>
                </a:cubicBezTo>
                <a:cubicBezTo>
                  <a:pt x="957455" y="325107"/>
                  <a:pt x="962532" y="307928"/>
                  <a:pt x="955311" y="294190"/>
                </a:cubicBezTo>
                <a:cubicBezTo>
                  <a:pt x="951686" y="287251"/>
                  <a:pt x="945621" y="282371"/>
                  <a:pt x="938664" y="280167"/>
                </a:cubicBezTo>
                <a:close/>
                <a:moveTo>
                  <a:pt x="926006" y="258348"/>
                </a:moveTo>
                <a:cubicBezTo>
                  <a:pt x="944974" y="256926"/>
                  <a:pt x="963089" y="267314"/>
                  <a:pt x="972462" y="285192"/>
                </a:cubicBezTo>
                <a:cubicBezTo>
                  <a:pt x="984958" y="309028"/>
                  <a:pt x="977596" y="338055"/>
                  <a:pt x="952716" y="351116"/>
                </a:cubicBezTo>
                <a:cubicBezTo>
                  <a:pt x="927836" y="364148"/>
                  <a:pt x="899796" y="353626"/>
                  <a:pt x="887300" y="329790"/>
                </a:cubicBezTo>
                <a:cubicBezTo>
                  <a:pt x="874831" y="305953"/>
                  <a:pt x="882165" y="276870"/>
                  <a:pt x="907046" y="263866"/>
                </a:cubicBezTo>
                <a:cubicBezTo>
                  <a:pt x="913266" y="260608"/>
                  <a:pt x="919683" y="258822"/>
                  <a:pt x="926006" y="258348"/>
                </a:cubicBezTo>
                <a:close/>
                <a:moveTo>
                  <a:pt x="620980" y="249367"/>
                </a:moveTo>
                <a:cubicBezTo>
                  <a:pt x="638130" y="250326"/>
                  <a:pt x="652179" y="264486"/>
                  <a:pt x="652940" y="281637"/>
                </a:cubicBezTo>
                <a:cubicBezTo>
                  <a:pt x="653843" y="301130"/>
                  <a:pt x="638328" y="317209"/>
                  <a:pt x="619033" y="317209"/>
                </a:cubicBezTo>
                <a:cubicBezTo>
                  <a:pt x="610373" y="317209"/>
                  <a:pt x="602475" y="313965"/>
                  <a:pt x="596466" y="308605"/>
                </a:cubicBezTo>
                <a:cubicBezTo>
                  <a:pt x="596043" y="308210"/>
                  <a:pt x="596410" y="307477"/>
                  <a:pt x="596974" y="307646"/>
                </a:cubicBezTo>
                <a:cubicBezTo>
                  <a:pt x="599202" y="308295"/>
                  <a:pt x="601544" y="308633"/>
                  <a:pt x="603970" y="308633"/>
                </a:cubicBezTo>
                <a:cubicBezTo>
                  <a:pt x="619400" y="308633"/>
                  <a:pt x="631614" y="294867"/>
                  <a:pt x="629019" y="278957"/>
                </a:cubicBezTo>
                <a:cubicBezTo>
                  <a:pt x="627411" y="269084"/>
                  <a:pt x="619795" y="260932"/>
                  <a:pt x="610063" y="258591"/>
                </a:cubicBezTo>
                <a:cubicBezTo>
                  <a:pt x="605465" y="257491"/>
                  <a:pt x="601036" y="257688"/>
                  <a:pt x="597002" y="258845"/>
                </a:cubicBezTo>
                <a:cubicBezTo>
                  <a:pt x="596410" y="259042"/>
                  <a:pt x="596015" y="258309"/>
                  <a:pt x="596466" y="257914"/>
                </a:cubicBezTo>
                <a:cubicBezTo>
                  <a:pt x="602926" y="252187"/>
                  <a:pt x="611558" y="248859"/>
                  <a:pt x="620980" y="249367"/>
                </a:cubicBezTo>
                <a:close/>
                <a:moveTo>
                  <a:pt x="495084" y="243273"/>
                </a:moveTo>
                <a:cubicBezTo>
                  <a:pt x="495084" y="243273"/>
                  <a:pt x="547326" y="322963"/>
                  <a:pt x="547326" y="335065"/>
                </a:cubicBezTo>
                <a:lnTo>
                  <a:pt x="547326" y="340086"/>
                </a:lnTo>
                <a:lnTo>
                  <a:pt x="442812" y="340086"/>
                </a:lnTo>
                <a:lnTo>
                  <a:pt x="442812" y="335065"/>
                </a:lnTo>
                <a:cubicBezTo>
                  <a:pt x="442812" y="322963"/>
                  <a:pt x="495084" y="243273"/>
                  <a:pt x="495084" y="243273"/>
                </a:cubicBezTo>
                <a:close/>
                <a:moveTo>
                  <a:pt x="367015" y="242709"/>
                </a:moveTo>
                <a:lnTo>
                  <a:pt x="375196" y="269084"/>
                </a:lnTo>
                <a:lnTo>
                  <a:pt x="402135" y="262991"/>
                </a:lnTo>
                <a:lnTo>
                  <a:pt x="383376" y="283273"/>
                </a:lnTo>
                <a:lnTo>
                  <a:pt x="402135" y="303556"/>
                </a:lnTo>
                <a:lnTo>
                  <a:pt x="375196" y="297462"/>
                </a:lnTo>
                <a:lnTo>
                  <a:pt x="367015" y="323838"/>
                </a:lnTo>
                <a:lnTo>
                  <a:pt x="358835" y="297462"/>
                </a:lnTo>
                <a:lnTo>
                  <a:pt x="331895" y="303556"/>
                </a:lnTo>
                <a:lnTo>
                  <a:pt x="350654" y="283273"/>
                </a:lnTo>
                <a:lnTo>
                  <a:pt x="331895" y="262991"/>
                </a:lnTo>
                <a:lnTo>
                  <a:pt x="358835" y="269084"/>
                </a:lnTo>
                <a:close/>
                <a:moveTo>
                  <a:pt x="495084" y="198111"/>
                </a:moveTo>
                <a:cubicBezTo>
                  <a:pt x="504675" y="198111"/>
                  <a:pt x="512432" y="205868"/>
                  <a:pt x="512432" y="215459"/>
                </a:cubicBezTo>
                <a:cubicBezTo>
                  <a:pt x="512432" y="225022"/>
                  <a:pt x="504646" y="232808"/>
                  <a:pt x="495084" y="232808"/>
                </a:cubicBezTo>
                <a:cubicBezTo>
                  <a:pt x="485492" y="232808"/>
                  <a:pt x="477735" y="225051"/>
                  <a:pt x="477735" y="215459"/>
                </a:cubicBezTo>
                <a:cubicBezTo>
                  <a:pt x="477735" y="205868"/>
                  <a:pt x="485492" y="198111"/>
                  <a:pt x="495084" y="198111"/>
                </a:cubicBezTo>
                <a:close/>
                <a:moveTo>
                  <a:pt x="825973" y="112243"/>
                </a:moveTo>
                <a:lnTo>
                  <a:pt x="842109" y="125417"/>
                </a:lnTo>
                <a:lnTo>
                  <a:pt x="808202" y="172780"/>
                </a:lnTo>
                <a:lnTo>
                  <a:pt x="864253" y="148548"/>
                </a:lnTo>
                <a:lnTo>
                  <a:pt x="873590" y="157687"/>
                </a:lnTo>
                <a:lnTo>
                  <a:pt x="850430" y="214162"/>
                </a:lnTo>
                <a:lnTo>
                  <a:pt x="897088" y="179239"/>
                </a:lnTo>
                <a:lnTo>
                  <a:pt x="910741" y="195290"/>
                </a:lnTo>
                <a:lnTo>
                  <a:pt x="838329" y="246207"/>
                </a:lnTo>
                <a:lnTo>
                  <a:pt x="823576" y="231708"/>
                </a:lnTo>
                <a:lnTo>
                  <a:pt x="845832" y="176757"/>
                </a:lnTo>
                <a:lnTo>
                  <a:pt x="790881" y="199634"/>
                </a:lnTo>
                <a:lnTo>
                  <a:pt x="775846" y="184881"/>
                </a:lnTo>
                <a:close/>
                <a:moveTo>
                  <a:pt x="295985" y="37095"/>
                </a:moveTo>
                <a:lnTo>
                  <a:pt x="333870" y="117405"/>
                </a:lnTo>
                <a:lnTo>
                  <a:pt x="273193" y="146037"/>
                </a:lnTo>
                <a:lnTo>
                  <a:pt x="265661" y="130099"/>
                </a:lnTo>
                <a:lnTo>
                  <a:pt x="307184" y="110494"/>
                </a:lnTo>
                <a:lnTo>
                  <a:pt x="299822" y="94895"/>
                </a:lnTo>
                <a:lnTo>
                  <a:pt x="265153" y="111256"/>
                </a:lnTo>
                <a:lnTo>
                  <a:pt x="257649" y="95318"/>
                </a:lnTo>
                <a:lnTo>
                  <a:pt x="292290" y="78957"/>
                </a:lnTo>
                <a:lnTo>
                  <a:pt x="284335" y="62088"/>
                </a:lnTo>
                <a:lnTo>
                  <a:pt x="242812" y="81693"/>
                </a:lnTo>
                <a:lnTo>
                  <a:pt x="235280" y="65727"/>
                </a:lnTo>
                <a:close/>
                <a:moveTo>
                  <a:pt x="666311" y="26037"/>
                </a:moveTo>
                <a:lnTo>
                  <a:pt x="685944" y="33061"/>
                </a:lnTo>
                <a:lnTo>
                  <a:pt x="669809" y="89450"/>
                </a:lnTo>
                <a:lnTo>
                  <a:pt x="714464" y="47786"/>
                </a:lnTo>
                <a:lnTo>
                  <a:pt x="726340" y="53287"/>
                </a:lnTo>
                <a:lnTo>
                  <a:pt x="723491" y="114274"/>
                </a:lnTo>
                <a:lnTo>
                  <a:pt x="755790" y="65586"/>
                </a:lnTo>
                <a:lnTo>
                  <a:pt x="774013" y="76192"/>
                </a:lnTo>
                <a:lnTo>
                  <a:pt x="722898" y="148520"/>
                </a:lnTo>
                <a:lnTo>
                  <a:pt x="704139" y="139831"/>
                </a:lnTo>
                <a:lnTo>
                  <a:pt x="706650" y="80593"/>
                </a:lnTo>
                <a:lnTo>
                  <a:pt x="662559" y="120593"/>
                </a:lnTo>
                <a:lnTo>
                  <a:pt x="643434" y="111764"/>
                </a:lnTo>
                <a:close/>
                <a:moveTo>
                  <a:pt x="561487" y="1044"/>
                </a:moveTo>
                <a:cubicBezTo>
                  <a:pt x="587975" y="4344"/>
                  <a:pt x="600218" y="21975"/>
                  <a:pt x="597200" y="46178"/>
                </a:cubicBezTo>
                <a:lnTo>
                  <a:pt x="590316" y="97180"/>
                </a:lnTo>
                <a:lnTo>
                  <a:pt x="569414" y="94331"/>
                </a:lnTo>
                <a:lnTo>
                  <a:pt x="575225" y="47899"/>
                </a:lnTo>
                <a:cubicBezTo>
                  <a:pt x="577143" y="32553"/>
                  <a:pt x="573814" y="22285"/>
                  <a:pt x="559090" y="20423"/>
                </a:cubicBezTo>
                <a:cubicBezTo>
                  <a:pt x="544110" y="18562"/>
                  <a:pt x="538328" y="27927"/>
                  <a:pt x="536438" y="43019"/>
                </a:cubicBezTo>
                <a:lnTo>
                  <a:pt x="530627" y="89450"/>
                </a:lnTo>
                <a:lnTo>
                  <a:pt x="509696" y="87081"/>
                </a:lnTo>
                <a:lnTo>
                  <a:pt x="515535" y="36333"/>
                </a:lnTo>
                <a:cubicBezTo>
                  <a:pt x="518582" y="11904"/>
                  <a:pt x="534942" y="-2285"/>
                  <a:pt x="561487" y="1044"/>
                </a:cubicBezTo>
                <a:close/>
                <a:moveTo>
                  <a:pt x="448793" y="0"/>
                </a:moveTo>
                <a:lnTo>
                  <a:pt x="462192" y="87843"/>
                </a:lnTo>
                <a:lnTo>
                  <a:pt x="443433" y="90945"/>
                </a:lnTo>
                <a:lnTo>
                  <a:pt x="389300" y="45501"/>
                </a:lnTo>
                <a:lnTo>
                  <a:pt x="399371" y="98449"/>
                </a:lnTo>
                <a:lnTo>
                  <a:pt x="378948" y="101891"/>
                </a:lnTo>
                <a:lnTo>
                  <a:pt x="362671" y="14612"/>
                </a:lnTo>
                <a:lnTo>
                  <a:pt x="382982" y="11171"/>
                </a:lnTo>
                <a:lnTo>
                  <a:pt x="383405" y="13286"/>
                </a:lnTo>
                <a:cubicBezTo>
                  <a:pt x="383912" y="16305"/>
                  <a:pt x="386508" y="20085"/>
                  <a:pt x="390400" y="23131"/>
                </a:cubicBezTo>
                <a:lnTo>
                  <a:pt x="437848" y="63216"/>
                </a:lnTo>
                <a:lnTo>
                  <a:pt x="428144" y="3498"/>
                </a:lnTo>
                <a:close/>
              </a:path>
            </a:pathLst>
          </a:custGeom>
          <a:solidFill>
            <a:schemeClr val="bg1"/>
          </a:solidFill>
        </p:spPr>
        <p:txBody>
          <a:bodyPr wrap="square">
            <a:noAutofit/>
          </a:bodyPr>
          <a:lstStyle>
            <a:lvl1pPr marL="0" indent="0">
              <a:buNone/>
              <a:defRPr sz="100">
                <a:noFill/>
              </a:defRPr>
            </a:lvl1pPr>
            <a:lvl2pPr marL="201812" indent="0">
              <a:buNone/>
              <a:defRPr sz="100"/>
            </a:lvl2pPr>
            <a:lvl3pPr marL="447675" indent="0">
              <a:buNone/>
              <a:defRPr sz="100"/>
            </a:lvl3pPr>
            <a:lvl4pPr>
              <a:buNone/>
              <a:defRPr sz="100"/>
            </a:lvl4pPr>
            <a:lvl5pPr>
              <a:buNone/>
              <a:defRPr sz="100"/>
            </a:lvl5pPr>
          </a:lstStyle>
          <a:p>
            <a:pPr lvl="0"/>
            <a:r>
              <a:rPr lang="da-DK" dirty="0"/>
              <a:t>.</a:t>
            </a:r>
          </a:p>
        </p:txBody>
      </p:sp>
      <p:sp>
        <p:nvSpPr>
          <p:cNvPr id="12" name="Date_GeneralDate">
            <a:extLst>
              <a:ext uri="{FF2B5EF4-FFF2-40B4-BE49-F238E27FC236}">
                <a16:creationId xmlns:a16="http://schemas.microsoft.com/office/drawing/2014/main" id="{ED397024-840C-483C-9221-D7196DFC9407}"/>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5" name="FLD_PresentationTitle">
            <a:extLst>
              <a:ext uri="{FF2B5EF4-FFF2-40B4-BE49-F238E27FC236}">
                <a16:creationId xmlns:a16="http://schemas.microsoft.com/office/drawing/2014/main" id="{E3294628-B382-4444-8C1E-34B1C37B8D45}"/>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6" name="Slide Number Placeholder 5">
            <a:extLst>
              <a:ext uri="{FF2B5EF4-FFF2-40B4-BE49-F238E27FC236}">
                <a16:creationId xmlns:a16="http://schemas.microsoft.com/office/drawing/2014/main" id="{08A2E041-3E38-4FB1-98E1-405CB20FA201}"/>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8444564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Forside mørk/hv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1"/>
                </a:solidFill>
              </a:defRPr>
            </a:lvl1pPr>
          </a:lstStyle>
          <a:p>
            <a:r>
              <a:rPr lang="da-DK" dirty="0"/>
              <a:t>Indsæt titel</a:t>
            </a:r>
          </a:p>
        </p:txBody>
      </p:sp>
      <p:sp>
        <p:nvSpPr>
          <p:cNvPr id="17" name="Subtitle 2">
            <a:extLst>
              <a:ext uri="{FF2B5EF4-FFF2-40B4-BE49-F238E27FC236}">
                <a16:creationId xmlns:a16="http://schemas.microsoft.com/office/drawing/2014/main" id="{E36C0DBC-4EC9-4A4E-8DE4-952D9F7BE20A}"/>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1"/>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7EDA8D41-2335-493A-8246-8171A76F0F8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D4E101DD-89B2-4D7B-8F47-835181F42AA3}"/>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BB051B12-C82D-41E9-8581-101213AFDC33}"/>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9085971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Forside mørk/ly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0CBCA9-7183-4B91-A84F-18C0F7795F42}"/>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bg2"/>
              </a:solidFill>
            </a:endParaRPr>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chemeClr val="bg1"/>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bg2"/>
                </a:solidFill>
              </a:defRPr>
            </a:lvl1pPr>
          </a:lstStyle>
          <a:p>
            <a:r>
              <a:rPr lang="da-DK" dirty="0"/>
              <a:t>Indsæt titel</a:t>
            </a:r>
          </a:p>
        </p:txBody>
      </p:sp>
      <p:sp>
        <p:nvSpPr>
          <p:cNvPr id="17" name="Subtitle 2">
            <a:extLst>
              <a:ext uri="{FF2B5EF4-FFF2-40B4-BE49-F238E27FC236}">
                <a16:creationId xmlns:a16="http://schemas.microsoft.com/office/drawing/2014/main" id="{920A2E9F-A570-4C30-B6F7-A8E2727CF6E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bg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484A3C88-2876-4F34-98F7-299B17A8C2D4}"/>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2667C43F-58F4-43CC-86BE-580C713B8815}"/>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0F5851E0-A91D-4F64-8680-E5A25AAD33BA}"/>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bg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9F675B9B-6B60-40BB-A625-D8A4968CE8BB}"/>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B4395921-6CE7-4AEF-AD74-151370579AF9}"/>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0265C43A-BA01-438A-9586-5E7993AD1CD6}"/>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8566745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Forside lys/blå">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rgbClr val="000C2E"/>
                </a:solidFill>
              </a:defRPr>
            </a:lvl1pPr>
          </a:lstStyle>
          <a:p>
            <a:r>
              <a:rPr lang="da-DK" dirty="0"/>
              <a:t>Indsæt titel</a:t>
            </a:r>
          </a:p>
        </p:txBody>
      </p:sp>
      <p:sp>
        <p:nvSpPr>
          <p:cNvPr id="17" name="Subtitle 2">
            <a:extLst>
              <a:ext uri="{FF2B5EF4-FFF2-40B4-BE49-F238E27FC236}">
                <a16:creationId xmlns:a16="http://schemas.microsoft.com/office/drawing/2014/main" id="{90F374D4-48CD-43E3-AA3B-8D32C614D9D6}"/>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accent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9E3E11BE-989A-4C63-8421-725A43313A49}"/>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C5DC236B-2E87-4C2A-AAE6-A79FFE842712}"/>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7D9E04BB-4195-42F1-BBEA-46C84B7F6FE4}"/>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6762207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orside lys/mør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991F9A-7F11-4119-AA5A-7CE875573D4E}"/>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15" name="Graphic 7">
            <a:extLst>
              <a:ext uri="{FF2B5EF4-FFF2-40B4-BE49-F238E27FC236}">
                <a16:creationId xmlns:a16="http://schemas.microsoft.com/office/drawing/2014/main" id="{A2506A83-7F56-4B42-B699-2119B672DFA1}"/>
              </a:ext>
            </a:extLst>
          </p:cNvPr>
          <p:cNvSpPr/>
          <p:nvPr/>
        </p:nvSpPr>
        <p:spPr>
          <a:xfrm>
            <a:off x="10442659"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18" name="Title 1">
            <a:extLst>
              <a:ext uri="{FF2B5EF4-FFF2-40B4-BE49-F238E27FC236}">
                <a16:creationId xmlns:a16="http://schemas.microsoft.com/office/drawing/2014/main" id="{154B70EE-0C00-41A0-80F0-917877BF5A71}"/>
              </a:ext>
            </a:extLst>
          </p:cNvPr>
          <p:cNvSpPr>
            <a:spLocks noGrp="1"/>
          </p:cNvSpPr>
          <p:nvPr>
            <p:ph type="ctrTitle" hasCustomPrompt="1"/>
          </p:nvPr>
        </p:nvSpPr>
        <p:spPr>
          <a:xfrm>
            <a:off x="710842" y="1021080"/>
            <a:ext cx="10752001" cy="3634676"/>
          </a:xfrm>
        </p:spPr>
        <p:txBody>
          <a:bodyPr anchor="b" anchorCtr="0">
            <a:normAutofit/>
          </a:bodyPr>
          <a:lstStyle>
            <a:lvl1pPr algn="l">
              <a:defRPr sz="13000">
                <a:solidFill>
                  <a:schemeClr val="tx2"/>
                </a:solidFill>
              </a:defRPr>
            </a:lvl1pPr>
          </a:lstStyle>
          <a:p>
            <a:r>
              <a:rPr lang="da-DK" dirty="0"/>
              <a:t>Indsæt titel</a:t>
            </a:r>
          </a:p>
        </p:txBody>
      </p:sp>
      <p:sp>
        <p:nvSpPr>
          <p:cNvPr id="17" name="Subtitle 2">
            <a:extLst>
              <a:ext uri="{FF2B5EF4-FFF2-40B4-BE49-F238E27FC236}">
                <a16:creationId xmlns:a16="http://schemas.microsoft.com/office/drawing/2014/main" id="{EA350F9D-5FD2-42BE-82EF-FE0BCE1EAA57}"/>
              </a:ext>
            </a:extLst>
          </p:cNvPr>
          <p:cNvSpPr>
            <a:spLocks noGrp="1"/>
          </p:cNvSpPr>
          <p:nvPr>
            <p:ph type="subTitle" idx="1" hasCustomPrompt="1"/>
          </p:nvPr>
        </p:nvSpPr>
        <p:spPr>
          <a:xfrm>
            <a:off x="4423999" y="5327667"/>
            <a:ext cx="4097591" cy="810331"/>
          </a:xfrm>
        </p:spPr>
        <p:txBody>
          <a:bodyPr>
            <a:normAutofit/>
          </a:bodyPr>
          <a:lstStyle>
            <a:lvl1pPr marL="0" indent="0" algn="l">
              <a:spcBef>
                <a:spcPts val="0"/>
              </a:spcBef>
              <a:spcAft>
                <a:spcPts val="0"/>
              </a:spcAft>
              <a:buFont typeface="Arial" panose="020B0604020202020204" pitchFamily="34" charset="0"/>
              <a:buChar char="​"/>
              <a:defRPr sz="2500" b="1">
                <a:solidFill>
                  <a:schemeClr val="tx2"/>
                </a:solidFill>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22" name="Text Placeholder 7">
            <a:extLst>
              <a:ext uri="{FF2B5EF4-FFF2-40B4-BE49-F238E27FC236}">
                <a16:creationId xmlns:a16="http://schemas.microsoft.com/office/drawing/2014/main" id="{3DB74700-CF80-4031-BF2A-339DA71A7093}"/>
              </a:ext>
            </a:extLst>
          </p:cNvPr>
          <p:cNvSpPr>
            <a:spLocks noGrp="1"/>
          </p:cNvSpPr>
          <p:nvPr>
            <p:ph type="body" sz="quarter" idx="17" hasCustomPrompt="1"/>
          </p:nvPr>
        </p:nvSpPr>
        <p:spPr>
          <a:xfrm>
            <a:off x="724878" y="310326"/>
            <a:ext cx="3419553"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3" name="Text Placeholder 9">
            <a:extLst>
              <a:ext uri="{FF2B5EF4-FFF2-40B4-BE49-F238E27FC236}">
                <a16:creationId xmlns:a16="http://schemas.microsoft.com/office/drawing/2014/main" id="{3022554E-FE4D-43D3-B8EA-4D5A9D7432B7}"/>
              </a:ext>
            </a:extLst>
          </p:cNvPr>
          <p:cNvSpPr>
            <a:spLocks noGrp="1"/>
          </p:cNvSpPr>
          <p:nvPr>
            <p:ph type="body" sz="quarter" idx="18" hasCustomPrompt="1"/>
          </p:nvPr>
        </p:nvSpPr>
        <p:spPr>
          <a:xfrm>
            <a:off x="4423998" y="310326"/>
            <a:ext cx="4097592"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4" name="Text Placeholder 17">
            <a:extLst>
              <a:ext uri="{FF2B5EF4-FFF2-40B4-BE49-F238E27FC236}">
                <a16:creationId xmlns:a16="http://schemas.microsoft.com/office/drawing/2014/main" id="{45AF0E4B-085F-42EE-BA87-E6731FA98668}"/>
              </a:ext>
            </a:extLst>
          </p:cNvPr>
          <p:cNvSpPr>
            <a:spLocks noGrp="1"/>
          </p:cNvSpPr>
          <p:nvPr>
            <p:ph type="body" sz="quarter" idx="19" hasCustomPrompt="1"/>
          </p:nvPr>
        </p:nvSpPr>
        <p:spPr>
          <a:xfrm>
            <a:off x="4423998" y="531101"/>
            <a:ext cx="4097592"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
        <p:nvSpPr>
          <p:cNvPr id="12" name="Date_GeneralDate">
            <a:extLst>
              <a:ext uri="{FF2B5EF4-FFF2-40B4-BE49-F238E27FC236}">
                <a16:creationId xmlns:a16="http://schemas.microsoft.com/office/drawing/2014/main" id="{125CBAF4-E939-4FC7-BFFB-CD49521AFFB4}"/>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3" name="FLD_PresentationTitle">
            <a:extLst>
              <a:ext uri="{FF2B5EF4-FFF2-40B4-BE49-F238E27FC236}">
                <a16:creationId xmlns:a16="http://schemas.microsoft.com/office/drawing/2014/main" id="{E57BF5BC-36D1-44B8-A75B-23FB8A873A38}"/>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4" name="Slide Number Placeholder 5">
            <a:extLst>
              <a:ext uri="{FF2B5EF4-FFF2-40B4-BE49-F238E27FC236}">
                <a16:creationId xmlns:a16="http://schemas.microsoft.com/office/drawing/2014/main" id="{DDE8D2D8-C7CF-4116-9800-4642E66B9A60}"/>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20025549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Forside hvid med bille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20000" y="1356231"/>
            <a:ext cx="6815537" cy="3006449"/>
          </a:xfrm>
        </p:spPr>
        <p:txBody>
          <a:bodyPr anchor="b" anchorCtr="0">
            <a:normAutofit/>
          </a:bodyPr>
          <a:lstStyle>
            <a:lvl1pPr algn="l">
              <a:defRPr sz="7200"/>
            </a:lvl1pPr>
          </a:lstStyle>
          <a:p>
            <a:r>
              <a:rPr lang="da-DK" dirty="0"/>
              <a:t>Indsæt titel</a:t>
            </a:r>
          </a:p>
        </p:txBody>
      </p:sp>
      <p:sp>
        <p:nvSpPr>
          <p:cNvPr id="13" name="Subtitle 2">
            <a:extLst>
              <a:ext uri="{FF2B5EF4-FFF2-40B4-BE49-F238E27FC236}">
                <a16:creationId xmlns:a16="http://schemas.microsoft.com/office/drawing/2014/main" id="{10DD521F-6FFD-4064-912D-D1ACEADD8155}"/>
              </a:ext>
            </a:extLst>
          </p:cNvPr>
          <p:cNvSpPr>
            <a:spLocks noGrp="1"/>
          </p:cNvSpPr>
          <p:nvPr>
            <p:ph type="subTitle" idx="1" hasCustomPrompt="1"/>
          </p:nvPr>
        </p:nvSpPr>
        <p:spPr>
          <a:xfrm>
            <a:off x="720001" y="5327667"/>
            <a:ext cx="4097590" cy="810331"/>
          </a:xfrm>
        </p:spPr>
        <p:txBody>
          <a:bodyPr>
            <a:normAutofit/>
          </a:bodyPr>
          <a:lstStyle>
            <a:lvl1pPr marL="0" indent="0" algn="l">
              <a:spcBef>
                <a:spcPts val="0"/>
              </a:spcBef>
              <a:spcAft>
                <a:spcPts val="0"/>
              </a:spcAft>
              <a:buFont typeface="Arial" panose="020B0604020202020204" pitchFamily="34" charset="0"/>
              <a:buChar char="​"/>
              <a:defRPr sz="2500" b="1">
                <a:latin typeface="KBH" panose="00000500000000000000" pitchFamily="2" charset="0"/>
              </a:defRPr>
            </a:lvl1pPr>
            <a:lvl2pPr marL="0" indent="0" algn="l">
              <a:buFont typeface="Arial" panose="020B0604020202020204" pitchFamily="34" charset="0"/>
              <a:buChar char="​"/>
              <a:defRPr sz="2000" b="1">
                <a:latin typeface="KBH Tekst" panose="00000500000000000000" pitchFamily="2" charset="0"/>
              </a:defRPr>
            </a:lvl2pPr>
            <a:lvl3pPr marL="0" indent="0" algn="l">
              <a:buFont typeface="Arial" panose="020B0604020202020204" pitchFamily="34" charset="0"/>
              <a:buChar char="​"/>
              <a:defRPr sz="2000" b="1">
                <a:latin typeface="KBH Tekst" panose="00000500000000000000" pitchFamily="2" charset="0"/>
              </a:defRPr>
            </a:lvl3pPr>
            <a:lvl4pPr marL="0" indent="0" algn="l">
              <a:buFont typeface="Arial" panose="020B0604020202020204" pitchFamily="34" charset="0"/>
              <a:buChar char="​"/>
              <a:defRPr sz="2000" b="1">
                <a:latin typeface="KBH Tekst" panose="00000500000000000000" pitchFamily="2" charset="0"/>
              </a:defRPr>
            </a:lvl4pPr>
            <a:lvl5pPr marL="0" indent="0" algn="l">
              <a:buFont typeface="Arial" panose="020B0604020202020204" pitchFamily="34" charset="0"/>
              <a:buChar char="​"/>
              <a:defRPr sz="2000" b="1">
                <a:latin typeface="KBH Tekst" panose="00000500000000000000" pitchFamily="2" charset="0"/>
              </a:defRPr>
            </a:lvl5pPr>
            <a:lvl6pPr marL="0" indent="0" algn="l">
              <a:buFont typeface="Arial" panose="020B0604020202020204" pitchFamily="34" charset="0"/>
              <a:buChar char="​"/>
              <a:defRPr sz="2000" b="1">
                <a:latin typeface="KBH Tekst" panose="00000500000000000000" pitchFamily="2" charset="0"/>
              </a:defRPr>
            </a:lvl6pPr>
            <a:lvl7pPr marL="0" indent="0" algn="l">
              <a:buFont typeface="Arial" panose="020B0604020202020204" pitchFamily="34" charset="0"/>
              <a:buChar char="​"/>
              <a:defRPr sz="2000" b="1">
                <a:latin typeface="KBH Tekst" panose="00000500000000000000" pitchFamily="2" charset="0"/>
              </a:defRPr>
            </a:lvl7pPr>
            <a:lvl8pPr marL="0" indent="0" algn="l">
              <a:buFont typeface="Arial" panose="020B0604020202020204" pitchFamily="34" charset="0"/>
              <a:buChar char="​"/>
              <a:defRPr sz="2000" b="1">
                <a:latin typeface="KBH Tekst" panose="00000500000000000000" pitchFamily="2" charset="0"/>
              </a:defRPr>
            </a:lvl8pPr>
            <a:lvl9pPr marL="0" indent="0" algn="l">
              <a:buFont typeface="Arial" panose="020B0604020202020204" pitchFamily="34" charset="0"/>
              <a:buChar char="​"/>
              <a:defRPr sz="2000" b="1">
                <a:latin typeface="KBH Tekst" panose="00000500000000000000" pitchFamily="2" charset="0"/>
              </a:defRPr>
            </a:lvl9pPr>
          </a:lstStyle>
          <a:p>
            <a:r>
              <a:rPr lang="da-DK" dirty="0"/>
              <a:t>Undertitel eller oplægsholder (hvis ingen undertitel)</a:t>
            </a:r>
          </a:p>
        </p:txBody>
      </p:sp>
      <p:sp>
        <p:nvSpPr>
          <p:cNvPr id="14" name="Graphic 7">
            <a:extLst>
              <a:ext uri="{FF2B5EF4-FFF2-40B4-BE49-F238E27FC236}">
                <a16:creationId xmlns:a16="http://schemas.microsoft.com/office/drawing/2014/main" id="{3B12EC28-E141-4748-8822-1B02FF0A6CBB}"/>
              </a:ext>
            </a:extLst>
          </p:cNvPr>
          <p:cNvSpPr/>
          <p:nvPr userDrawn="1"/>
        </p:nvSpPr>
        <p:spPr>
          <a:xfrm>
            <a:off x="6508735" y="5068883"/>
            <a:ext cx="1026802" cy="1069115"/>
          </a:xfrm>
          <a:custGeom>
            <a:avLst/>
            <a:gdLst>
              <a:gd name="connsiteX0" fmla="*/ 1894258 w 2964740"/>
              <a:gd name="connsiteY0" fmla="*/ 2907646 h 3086914"/>
              <a:gd name="connsiteX1" fmla="*/ 1781451 w 2964740"/>
              <a:gd name="connsiteY1" fmla="*/ 2940795 h 3086914"/>
              <a:gd name="connsiteX2" fmla="*/ 1810447 w 2964740"/>
              <a:gd name="connsiteY2" fmla="*/ 3043421 h 3086914"/>
              <a:gd name="connsiteX3" fmla="*/ 1750745 w 2964740"/>
              <a:gd name="connsiteY3" fmla="*/ 3061014 h 3086914"/>
              <a:gd name="connsiteX4" fmla="*/ 1682328 w 2964740"/>
              <a:gd name="connsiteY4" fmla="*/ 2813898 h 3086914"/>
              <a:gd name="connsiteX5" fmla="*/ 1740727 w 2964740"/>
              <a:gd name="connsiteY5" fmla="*/ 2796712 h 3086914"/>
              <a:gd name="connsiteX6" fmla="*/ 1767767 w 2964740"/>
              <a:gd name="connsiteY6" fmla="*/ 2892170 h 3086914"/>
              <a:gd name="connsiteX7" fmla="*/ 1879515 w 2964740"/>
              <a:gd name="connsiteY7" fmla="*/ 2859347 h 3086914"/>
              <a:gd name="connsiteX8" fmla="*/ 1850357 w 2964740"/>
              <a:gd name="connsiteY8" fmla="*/ 2764458 h 3086914"/>
              <a:gd name="connsiteX9" fmla="*/ 1908430 w 2964740"/>
              <a:gd name="connsiteY9" fmla="*/ 2747354 h 3086914"/>
              <a:gd name="connsiteX10" fmla="*/ 1984992 w 2964740"/>
              <a:gd name="connsiteY10" fmla="*/ 2992108 h 3086914"/>
              <a:gd name="connsiteX11" fmla="*/ 1925616 w 2964740"/>
              <a:gd name="connsiteY11" fmla="*/ 3009619 h 3086914"/>
              <a:gd name="connsiteX12" fmla="*/ 1894258 w 2964740"/>
              <a:gd name="connsiteY12" fmla="*/ 2907646 h 3086914"/>
              <a:gd name="connsiteX13" fmla="*/ 2725688 w 2964740"/>
              <a:gd name="connsiteY13" fmla="*/ 960446 h 3086914"/>
              <a:gd name="connsiteX14" fmla="*/ 2614266 w 2964740"/>
              <a:gd name="connsiteY14" fmla="*/ 926237 h 3086914"/>
              <a:gd name="connsiteX15" fmla="*/ 2649452 w 2964740"/>
              <a:gd name="connsiteY15" fmla="*/ 814815 h 3086914"/>
              <a:gd name="connsiteX16" fmla="*/ 2761037 w 2964740"/>
              <a:gd name="connsiteY16" fmla="*/ 849431 h 3086914"/>
              <a:gd name="connsiteX17" fmla="*/ 2725688 w 2964740"/>
              <a:gd name="connsiteY17" fmla="*/ 960446 h 3086914"/>
              <a:gd name="connsiteX18" fmla="*/ 2810558 w 2964740"/>
              <a:gd name="connsiteY18" fmla="*/ 823449 h 3086914"/>
              <a:gd name="connsiteX19" fmla="*/ 2621678 w 2964740"/>
              <a:gd name="connsiteY19" fmla="*/ 761873 h 3086914"/>
              <a:gd name="connsiteX20" fmla="*/ 2564664 w 2964740"/>
              <a:gd name="connsiteY20" fmla="*/ 952220 h 3086914"/>
              <a:gd name="connsiteX21" fmla="*/ 2753544 w 2964740"/>
              <a:gd name="connsiteY21" fmla="*/ 1013795 h 3086914"/>
              <a:gd name="connsiteX22" fmla="*/ 2810558 w 2964740"/>
              <a:gd name="connsiteY22" fmla="*/ 823449 h 3086914"/>
              <a:gd name="connsiteX23" fmla="*/ 1727043 w 2964740"/>
              <a:gd name="connsiteY23" fmla="*/ 133332 h 3086914"/>
              <a:gd name="connsiteX24" fmla="*/ 1707169 w 2964740"/>
              <a:gd name="connsiteY24" fmla="*/ 280592 h 3086914"/>
              <a:gd name="connsiteX25" fmla="*/ 1646816 w 2964740"/>
              <a:gd name="connsiteY25" fmla="*/ 272365 h 3086914"/>
              <a:gd name="connsiteX26" fmla="*/ 1663594 w 2964740"/>
              <a:gd name="connsiteY26" fmla="*/ 138300 h 3086914"/>
              <a:gd name="connsiteX27" fmla="*/ 1617006 w 2964740"/>
              <a:gd name="connsiteY27" fmla="*/ 58969 h 3086914"/>
              <a:gd name="connsiteX28" fmla="*/ 1551602 w 2964740"/>
              <a:gd name="connsiteY28" fmla="*/ 124210 h 3086914"/>
              <a:gd name="connsiteX29" fmla="*/ 1534824 w 2964740"/>
              <a:gd name="connsiteY29" fmla="*/ 258274 h 3086914"/>
              <a:gd name="connsiteX30" fmla="*/ 1474389 w 2964740"/>
              <a:gd name="connsiteY30" fmla="*/ 251433 h 3086914"/>
              <a:gd name="connsiteX31" fmla="*/ 1491249 w 2964740"/>
              <a:gd name="connsiteY31" fmla="*/ 104906 h 3086914"/>
              <a:gd name="connsiteX32" fmla="*/ 1623929 w 2964740"/>
              <a:gd name="connsiteY32" fmla="*/ 3014 h 3086914"/>
              <a:gd name="connsiteX33" fmla="*/ 1727043 w 2964740"/>
              <a:gd name="connsiteY33" fmla="*/ 133332 h 3086914"/>
              <a:gd name="connsiteX34" fmla="*/ 1289662 w 2964740"/>
              <a:gd name="connsiteY34" fmla="*/ 2830106 h 3086914"/>
              <a:gd name="connsiteX35" fmla="*/ 1344477 w 2964740"/>
              <a:gd name="connsiteY35" fmla="*/ 2831165 h 3086914"/>
              <a:gd name="connsiteX36" fmla="*/ 1474226 w 2964740"/>
              <a:gd name="connsiteY36" fmla="*/ 2988687 h 3086914"/>
              <a:gd name="connsiteX37" fmla="*/ 1473574 w 2964740"/>
              <a:gd name="connsiteY37" fmla="*/ 2833038 h 3086914"/>
              <a:gd name="connsiteX38" fmla="*/ 1533357 w 2964740"/>
              <a:gd name="connsiteY38" fmla="*/ 2834016 h 3086914"/>
              <a:gd name="connsiteX39" fmla="*/ 1533439 w 2964740"/>
              <a:gd name="connsiteY39" fmla="*/ 3090336 h 3086914"/>
              <a:gd name="connsiteX40" fmla="*/ 1473981 w 2964740"/>
              <a:gd name="connsiteY40" fmla="*/ 3089440 h 3086914"/>
              <a:gd name="connsiteX41" fmla="*/ 1473900 w 2964740"/>
              <a:gd name="connsiteY41" fmla="*/ 3083250 h 3086914"/>
              <a:gd name="connsiteX42" fmla="*/ 1459239 w 2964740"/>
              <a:gd name="connsiteY42" fmla="*/ 3051647 h 3086914"/>
              <a:gd name="connsiteX43" fmla="*/ 1345699 w 2964740"/>
              <a:gd name="connsiteY43" fmla="*/ 2912858 h 3086914"/>
              <a:gd name="connsiteX44" fmla="*/ 1341708 w 2964740"/>
              <a:gd name="connsiteY44" fmla="*/ 3087485 h 3086914"/>
              <a:gd name="connsiteX45" fmla="*/ 1281273 w 2964740"/>
              <a:gd name="connsiteY45" fmla="*/ 3086507 h 3086914"/>
              <a:gd name="connsiteX46" fmla="*/ 1289662 w 2964740"/>
              <a:gd name="connsiteY46" fmla="*/ 2830106 h 3086914"/>
              <a:gd name="connsiteX47" fmla="*/ 1926593 w 2964740"/>
              <a:gd name="connsiteY47" fmla="*/ 75177 h 3086914"/>
              <a:gd name="connsiteX48" fmla="*/ 1983281 w 2964740"/>
              <a:gd name="connsiteY48" fmla="*/ 95458 h 3086914"/>
              <a:gd name="connsiteX49" fmla="*/ 1936693 w 2964740"/>
              <a:gd name="connsiteY49" fmla="*/ 258274 h 3086914"/>
              <a:gd name="connsiteX50" fmla="*/ 2065626 w 2964740"/>
              <a:gd name="connsiteY50" fmla="*/ 137975 h 3086914"/>
              <a:gd name="connsiteX51" fmla="*/ 2099916 w 2964740"/>
              <a:gd name="connsiteY51" fmla="*/ 153857 h 3086914"/>
              <a:gd name="connsiteX52" fmla="*/ 2091690 w 2964740"/>
              <a:gd name="connsiteY52" fmla="*/ 329950 h 3086914"/>
              <a:gd name="connsiteX53" fmla="*/ 2184949 w 2964740"/>
              <a:gd name="connsiteY53" fmla="*/ 189369 h 3086914"/>
              <a:gd name="connsiteX54" fmla="*/ 2237565 w 2964740"/>
              <a:gd name="connsiteY54" fmla="*/ 219994 h 3086914"/>
              <a:gd name="connsiteX55" fmla="*/ 2089979 w 2964740"/>
              <a:gd name="connsiteY55" fmla="*/ 428829 h 3086914"/>
              <a:gd name="connsiteX56" fmla="*/ 2035816 w 2964740"/>
              <a:gd name="connsiteY56" fmla="*/ 403742 h 3086914"/>
              <a:gd name="connsiteX57" fmla="*/ 2043065 w 2964740"/>
              <a:gd name="connsiteY57" fmla="*/ 232700 h 3086914"/>
              <a:gd name="connsiteX58" fmla="*/ 1915760 w 2964740"/>
              <a:gd name="connsiteY58" fmla="*/ 348194 h 3086914"/>
              <a:gd name="connsiteX59" fmla="*/ 1860538 w 2964740"/>
              <a:gd name="connsiteY59" fmla="*/ 322701 h 3086914"/>
              <a:gd name="connsiteX60" fmla="*/ 1926593 w 2964740"/>
              <a:gd name="connsiteY60" fmla="*/ 75177 h 3086914"/>
              <a:gd name="connsiteX61" fmla="*/ 2387594 w 2964740"/>
              <a:gd name="connsiteY61" fmla="*/ 324085 h 3086914"/>
              <a:gd name="connsiteX62" fmla="*/ 2434183 w 2964740"/>
              <a:gd name="connsiteY62" fmla="*/ 362122 h 3086914"/>
              <a:gd name="connsiteX63" fmla="*/ 2336281 w 2964740"/>
              <a:gd name="connsiteY63" fmla="*/ 498875 h 3086914"/>
              <a:gd name="connsiteX64" fmla="*/ 2498120 w 2964740"/>
              <a:gd name="connsiteY64" fmla="*/ 428910 h 3086914"/>
              <a:gd name="connsiteX65" fmla="*/ 2525080 w 2964740"/>
              <a:gd name="connsiteY65" fmla="*/ 455299 h 3086914"/>
              <a:gd name="connsiteX66" fmla="*/ 2458210 w 2964740"/>
              <a:gd name="connsiteY66" fmla="*/ 618360 h 3086914"/>
              <a:gd name="connsiteX67" fmla="*/ 2592927 w 2964740"/>
              <a:gd name="connsiteY67" fmla="*/ 517527 h 3086914"/>
              <a:gd name="connsiteX68" fmla="*/ 2632348 w 2964740"/>
              <a:gd name="connsiteY68" fmla="*/ 563871 h 3086914"/>
              <a:gd name="connsiteX69" fmla="*/ 2423269 w 2964740"/>
              <a:gd name="connsiteY69" fmla="*/ 710886 h 3086914"/>
              <a:gd name="connsiteX70" fmla="*/ 2380671 w 2964740"/>
              <a:gd name="connsiteY70" fmla="*/ 669021 h 3086914"/>
              <a:gd name="connsiteX71" fmla="*/ 2444934 w 2964740"/>
              <a:gd name="connsiteY71" fmla="*/ 510359 h 3086914"/>
              <a:gd name="connsiteX72" fmla="*/ 2286271 w 2964740"/>
              <a:gd name="connsiteY72" fmla="*/ 576414 h 3086914"/>
              <a:gd name="connsiteX73" fmla="*/ 2242859 w 2964740"/>
              <a:gd name="connsiteY73" fmla="*/ 533816 h 3086914"/>
              <a:gd name="connsiteX74" fmla="*/ 2387594 w 2964740"/>
              <a:gd name="connsiteY74" fmla="*/ 324085 h 3086914"/>
              <a:gd name="connsiteX75" fmla="*/ 405208 w 2964740"/>
              <a:gd name="connsiteY75" fmla="*/ 2548456 h 3086914"/>
              <a:gd name="connsiteX76" fmla="*/ 293298 w 2964740"/>
              <a:gd name="connsiteY76" fmla="*/ 2515876 h 3086914"/>
              <a:gd name="connsiteX77" fmla="*/ 287026 w 2964740"/>
              <a:gd name="connsiteY77" fmla="*/ 2500971 h 3086914"/>
              <a:gd name="connsiteX78" fmla="*/ 448458 w 2964740"/>
              <a:gd name="connsiteY78" fmla="*/ 2484355 h 3086914"/>
              <a:gd name="connsiteX79" fmla="*/ 405208 w 2964740"/>
              <a:gd name="connsiteY79" fmla="*/ 2548456 h 3086914"/>
              <a:gd name="connsiteX80" fmla="*/ 326773 w 2964740"/>
              <a:gd name="connsiteY80" fmla="*/ 2403884 h 3086914"/>
              <a:gd name="connsiteX81" fmla="*/ 438847 w 2964740"/>
              <a:gd name="connsiteY81" fmla="*/ 2436870 h 3086914"/>
              <a:gd name="connsiteX82" fmla="*/ 444548 w 2964740"/>
              <a:gd name="connsiteY82" fmla="*/ 2450228 h 3086914"/>
              <a:gd name="connsiteX83" fmla="*/ 283687 w 2964740"/>
              <a:gd name="connsiteY83" fmla="*/ 2466925 h 3086914"/>
              <a:gd name="connsiteX84" fmla="*/ 326773 w 2964740"/>
              <a:gd name="connsiteY84" fmla="*/ 2403884 h 3086914"/>
              <a:gd name="connsiteX85" fmla="*/ 541147 w 2964740"/>
              <a:gd name="connsiteY85" fmla="*/ 2474826 h 3086914"/>
              <a:gd name="connsiteX86" fmla="*/ 537482 w 2964740"/>
              <a:gd name="connsiteY86" fmla="*/ 2440617 h 3086914"/>
              <a:gd name="connsiteX87" fmla="*/ 501563 w 2964740"/>
              <a:gd name="connsiteY87" fmla="*/ 2444364 h 3086914"/>
              <a:gd name="connsiteX88" fmla="*/ 488042 w 2964740"/>
              <a:gd name="connsiteY88" fmla="*/ 2410237 h 3086914"/>
              <a:gd name="connsiteX89" fmla="*/ 298266 w 2964740"/>
              <a:gd name="connsiteY89" fmla="*/ 2351512 h 3086914"/>
              <a:gd name="connsiteX90" fmla="*/ 225858 w 2964740"/>
              <a:gd name="connsiteY90" fmla="*/ 2473034 h 3086914"/>
              <a:gd name="connsiteX91" fmla="*/ 189043 w 2964740"/>
              <a:gd name="connsiteY91" fmla="*/ 2476862 h 3086914"/>
              <a:gd name="connsiteX92" fmla="*/ 193767 w 2964740"/>
              <a:gd name="connsiteY92" fmla="*/ 2510663 h 3086914"/>
              <a:gd name="connsiteX93" fmla="*/ 230175 w 2964740"/>
              <a:gd name="connsiteY93" fmla="*/ 2506917 h 3086914"/>
              <a:gd name="connsiteX94" fmla="*/ 244021 w 2964740"/>
              <a:gd name="connsiteY94" fmla="*/ 2542592 h 3086914"/>
              <a:gd name="connsiteX95" fmla="*/ 433797 w 2964740"/>
              <a:gd name="connsiteY95" fmla="*/ 2601397 h 3086914"/>
              <a:gd name="connsiteX96" fmla="*/ 506205 w 2964740"/>
              <a:gd name="connsiteY96" fmla="*/ 2478491 h 3086914"/>
              <a:gd name="connsiteX97" fmla="*/ 541147 w 2964740"/>
              <a:gd name="connsiteY97" fmla="*/ 2474826 h 3086914"/>
              <a:gd name="connsiteX98" fmla="*/ 2267620 w 2964740"/>
              <a:gd name="connsiteY98" fmla="*/ 2527605 h 3086914"/>
              <a:gd name="connsiteX99" fmla="*/ 2316896 w 2964740"/>
              <a:gd name="connsiteY99" fmla="*/ 2483460 h 3086914"/>
              <a:gd name="connsiteX100" fmla="*/ 2507324 w 2964740"/>
              <a:gd name="connsiteY100" fmla="*/ 2557334 h 3086914"/>
              <a:gd name="connsiteX101" fmla="*/ 2423187 w 2964740"/>
              <a:gd name="connsiteY101" fmla="*/ 2370734 h 3086914"/>
              <a:gd name="connsiteX102" fmla="*/ 2463667 w 2964740"/>
              <a:gd name="connsiteY102" fmla="*/ 2319584 h 3086914"/>
              <a:gd name="connsiteX103" fmla="*/ 2581605 w 2964740"/>
              <a:gd name="connsiteY103" fmla="*/ 2583071 h 3086914"/>
              <a:gd name="connsiteX104" fmla="*/ 2537379 w 2964740"/>
              <a:gd name="connsiteY104" fmla="*/ 2629986 h 3086914"/>
              <a:gd name="connsiteX105" fmla="*/ 2267620 w 2964740"/>
              <a:gd name="connsiteY105" fmla="*/ 2527605 h 3086914"/>
              <a:gd name="connsiteX106" fmla="*/ 1337229 w 2964740"/>
              <a:gd name="connsiteY106" fmla="*/ 253632 h 3086914"/>
              <a:gd name="connsiteX107" fmla="*/ 1283065 w 2964740"/>
              <a:gd name="connsiteY107" fmla="*/ 262591 h 3086914"/>
              <a:gd name="connsiteX108" fmla="*/ 1126764 w 2964740"/>
              <a:gd name="connsiteY108" fmla="*/ 131377 h 3086914"/>
              <a:gd name="connsiteX109" fmla="*/ 1155842 w 2964740"/>
              <a:gd name="connsiteY109" fmla="*/ 284257 h 3086914"/>
              <a:gd name="connsiteX110" fmla="*/ 1096873 w 2964740"/>
              <a:gd name="connsiteY110" fmla="*/ 294194 h 3086914"/>
              <a:gd name="connsiteX111" fmla="*/ 1049877 w 2964740"/>
              <a:gd name="connsiteY111" fmla="*/ 42190 h 3086914"/>
              <a:gd name="connsiteX112" fmla="*/ 1108520 w 2964740"/>
              <a:gd name="connsiteY112" fmla="*/ 32254 h 3086914"/>
              <a:gd name="connsiteX113" fmla="*/ 1109742 w 2964740"/>
              <a:gd name="connsiteY113" fmla="*/ 38362 h 3086914"/>
              <a:gd name="connsiteX114" fmla="*/ 1129941 w 2964740"/>
              <a:gd name="connsiteY114" fmla="*/ 66788 h 3086914"/>
              <a:gd name="connsiteX115" fmla="*/ 1266938 w 2964740"/>
              <a:gd name="connsiteY115" fmla="*/ 182527 h 3086914"/>
              <a:gd name="connsiteX116" fmla="*/ 1238920 w 2964740"/>
              <a:gd name="connsiteY116" fmla="*/ 10100 h 3086914"/>
              <a:gd name="connsiteX117" fmla="*/ 1298540 w 2964740"/>
              <a:gd name="connsiteY117" fmla="*/ 0 h 3086914"/>
              <a:gd name="connsiteX118" fmla="*/ 1337229 w 2964740"/>
              <a:gd name="connsiteY118" fmla="*/ 253632 h 3086914"/>
              <a:gd name="connsiteX119" fmla="*/ 2523858 w 2964740"/>
              <a:gd name="connsiteY119" fmla="*/ 2233086 h 3086914"/>
              <a:gd name="connsiteX120" fmla="*/ 2548700 w 2964740"/>
              <a:gd name="connsiteY120" fmla="*/ 2184135 h 3086914"/>
              <a:gd name="connsiteX121" fmla="*/ 2747028 w 2964740"/>
              <a:gd name="connsiteY121" fmla="*/ 2135998 h 3086914"/>
              <a:gd name="connsiteX122" fmla="*/ 2606691 w 2964740"/>
              <a:gd name="connsiteY122" fmla="*/ 2068803 h 3086914"/>
              <a:gd name="connsiteX123" fmla="*/ 2633651 w 2964740"/>
              <a:gd name="connsiteY123" fmla="*/ 2015454 h 3086914"/>
              <a:gd name="connsiteX124" fmla="*/ 2864477 w 2964740"/>
              <a:gd name="connsiteY124" fmla="*/ 2127039 h 3086914"/>
              <a:gd name="connsiteX125" fmla="*/ 2837762 w 2964740"/>
              <a:gd name="connsiteY125" fmla="*/ 2180144 h 3086914"/>
              <a:gd name="connsiteX126" fmla="*/ 2832142 w 2964740"/>
              <a:gd name="connsiteY126" fmla="*/ 2177456 h 3086914"/>
              <a:gd name="connsiteX127" fmla="*/ 2797363 w 2964740"/>
              <a:gd name="connsiteY127" fmla="*/ 2176886 h 3086914"/>
              <a:gd name="connsiteX128" fmla="*/ 2622981 w 2964740"/>
              <a:gd name="connsiteY128" fmla="*/ 2218587 h 3086914"/>
              <a:gd name="connsiteX129" fmla="*/ 2778467 w 2964740"/>
              <a:gd name="connsiteY129" fmla="*/ 2298245 h 3086914"/>
              <a:gd name="connsiteX130" fmla="*/ 2751263 w 2964740"/>
              <a:gd name="connsiteY130" fmla="*/ 2352245 h 3086914"/>
              <a:gd name="connsiteX131" fmla="*/ 2523858 w 2964740"/>
              <a:gd name="connsiteY131" fmla="*/ 2233086 h 3086914"/>
              <a:gd name="connsiteX132" fmla="*/ 230989 w 2964740"/>
              <a:gd name="connsiteY132" fmla="*/ 2015454 h 3086914"/>
              <a:gd name="connsiteX133" fmla="*/ 257542 w 2964740"/>
              <a:gd name="connsiteY133" fmla="*/ 2070513 h 3086914"/>
              <a:gd name="connsiteX134" fmla="*/ 168436 w 2964740"/>
              <a:gd name="connsiteY134" fmla="*/ 2113437 h 3086914"/>
              <a:gd name="connsiteX135" fmla="*/ 298755 w 2964740"/>
              <a:gd name="connsiteY135" fmla="*/ 2155953 h 3086914"/>
              <a:gd name="connsiteX136" fmla="*/ 326936 w 2964740"/>
              <a:gd name="connsiteY136" fmla="*/ 2214352 h 3086914"/>
              <a:gd name="connsiteX137" fmla="*/ 173894 w 2964740"/>
              <a:gd name="connsiteY137" fmla="*/ 2171021 h 3086914"/>
              <a:gd name="connsiteX138" fmla="*/ 101404 w 2964740"/>
              <a:gd name="connsiteY138" fmla="*/ 2336933 h 3086914"/>
              <a:gd name="connsiteX139" fmla="*/ 68336 w 2964740"/>
              <a:gd name="connsiteY139" fmla="*/ 2268353 h 3086914"/>
              <a:gd name="connsiteX140" fmla="*/ 128608 w 2964740"/>
              <a:gd name="connsiteY140" fmla="*/ 2132740 h 3086914"/>
              <a:gd name="connsiteX141" fmla="*/ 26634 w 2964740"/>
              <a:gd name="connsiteY141" fmla="*/ 2181935 h 3086914"/>
              <a:gd name="connsiteX142" fmla="*/ 0 w 2964740"/>
              <a:gd name="connsiteY142" fmla="*/ 2126876 h 3086914"/>
              <a:gd name="connsiteX143" fmla="*/ 230989 w 2964740"/>
              <a:gd name="connsiteY143" fmla="*/ 2015454 h 3086914"/>
              <a:gd name="connsiteX144" fmla="*/ 682542 w 2964740"/>
              <a:gd name="connsiteY144" fmla="*/ 2722349 h 3086914"/>
              <a:gd name="connsiteX145" fmla="*/ 731248 w 2964740"/>
              <a:gd name="connsiteY145" fmla="*/ 2719173 h 3086914"/>
              <a:gd name="connsiteX146" fmla="*/ 714959 w 2964740"/>
              <a:gd name="connsiteY146" fmla="*/ 2674783 h 3086914"/>
              <a:gd name="connsiteX147" fmla="*/ 681972 w 2964740"/>
              <a:gd name="connsiteY147" fmla="*/ 2652303 h 3086914"/>
              <a:gd name="connsiteX148" fmla="*/ 649555 w 2964740"/>
              <a:gd name="connsiteY148" fmla="*/ 2699869 h 3086914"/>
              <a:gd name="connsiteX149" fmla="*/ 682542 w 2964740"/>
              <a:gd name="connsiteY149" fmla="*/ 2722349 h 3086914"/>
              <a:gd name="connsiteX150" fmla="*/ 635465 w 2964740"/>
              <a:gd name="connsiteY150" fmla="*/ 2819273 h 3086914"/>
              <a:gd name="connsiteX151" fmla="*/ 686207 w 2964740"/>
              <a:gd name="connsiteY151" fmla="*/ 2815771 h 3086914"/>
              <a:gd name="connsiteX152" fmla="*/ 670162 w 2964740"/>
              <a:gd name="connsiteY152" fmla="*/ 2768449 h 3086914"/>
              <a:gd name="connsiteX153" fmla="*/ 624225 w 2964740"/>
              <a:gd name="connsiteY153" fmla="*/ 2737092 h 3086914"/>
              <a:gd name="connsiteX154" fmla="*/ 589527 w 2964740"/>
              <a:gd name="connsiteY154" fmla="*/ 2787916 h 3086914"/>
              <a:gd name="connsiteX155" fmla="*/ 635465 w 2964740"/>
              <a:gd name="connsiteY155" fmla="*/ 2819273 h 3086914"/>
              <a:gd name="connsiteX156" fmla="*/ 657456 w 2964740"/>
              <a:gd name="connsiteY156" fmla="*/ 2579732 h 3086914"/>
              <a:gd name="connsiteX157" fmla="*/ 741267 w 2964740"/>
              <a:gd name="connsiteY157" fmla="*/ 2636909 h 3086914"/>
              <a:gd name="connsiteX158" fmla="*/ 786226 w 2964740"/>
              <a:gd name="connsiteY158" fmla="*/ 2746458 h 3086914"/>
              <a:gd name="connsiteX159" fmla="*/ 727420 w 2964740"/>
              <a:gd name="connsiteY159" fmla="*/ 2771544 h 3086914"/>
              <a:gd name="connsiteX160" fmla="*/ 735158 w 2964740"/>
              <a:gd name="connsiteY160" fmla="*/ 2851771 h 3086914"/>
              <a:gd name="connsiteX161" fmla="*/ 609727 w 2964740"/>
              <a:gd name="connsiteY161" fmla="*/ 2857554 h 3086914"/>
              <a:gd name="connsiteX162" fmla="*/ 512884 w 2964740"/>
              <a:gd name="connsiteY162" fmla="*/ 2791499 h 3086914"/>
              <a:gd name="connsiteX163" fmla="*/ 657456 w 2964740"/>
              <a:gd name="connsiteY163" fmla="*/ 2579732 h 3086914"/>
              <a:gd name="connsiteX164" fmla="*/ 2886469 w 2964740"/>
              <a:gd name="connsiteY164" fmla="*/ 1944105 h 3086914"/>
              <a:gd name="connsiteX165" fmla="*/ 2857961 w 2964740"/>
              <a:gd name="connsiteY165" fmla="*/ 1893688 h 3086914"/>
              <a:gd name="connsiteX166" fmla="*/ 2907564 w 2964740"/>
              <a:gd name="connsiteY166" fmla="*/ 1831786 h 3086914"/>
              <a:gd name="connsiteX167" fmla="*/ 2887446 w 2964740"/>
              <a:gd name="connsiteY167" fmla="*/ 1784465 h 3086914"/>
              <a:gd name="connsiteX168" fmla="*/ 2842568 w 2964740"/>
              <a:gd name="connsiteY168" fmla="*/ 1829262 h 3086914"/>
              <a:gd name="connsiteX169" fmla="*/ 2743933 w 2964740"/>
              <a:gd name="connsiteY169" fmla="*/ 1905091 h 3086914"/>
              <a:gd name="connsiteX170" fmla="*/ 2685941 w 2964740"/>
              <a:gd name="connsiteY170" fmla="*/ 1792039 h 3086914"/>
              <a:gd name="connsiteX171" fmla="*/ 2745318 w 2964740"/>
              <a:gd name="connsiteY171" fmla="*/ 1701468 h 3086914"/>
              <a:gd name="connsiteX172" fmla="*/ 2772603 w 2964740"/>
              <a:gd name="connsiteY172" fmla="*/ 1750501 h 3086914"/>
              <a:gd name="connsiteX173" fmla="*/ 2735544 w 2964740"/>
              <a:gd name="connsiteY173" fmla="*/ 1803687 h 3086914"/>
              <a:gd name="connsiteX174" fmla="*/ 2751019 w 2964740"/>
              <a:gd name="connsiteY174" fmla="*/ 1846366 h 3086914"/>
              <a:gd name="connsiteX175" fmla="*/ 2792558 w 2964740"/>
              <a:gd name="connsiteY175" fmla="*/ 1804094 h 3086914"/>
              <a:gd name="connsiteX176" fmla="*/ 2894125 w 2964740"/>
              <a:gd name="connsiteY176" fmla="*/ 1725333 h 3086914"/>
              <a:gd name="connsiteX177" fmla="*/ 2957736 w 2964740"/>
              <a:gd name="connsiteY177" fmla="*/ 1843597 h 3086914"/>
              <a:gd name="connsiteX178" fmla="*/ 2886469 w 2964740"/>
              <a:gd name="connsiteY178" fmla="*/ 1944105 h 3086914"/>
              <a:gd name="connsiteX179" fmla="*/ 2714367 w 2964740"/>
              <a:gd name="connsiteY179" fmla="*/ 1367120 h 3086914"/>
              <a:gd name="connsiteX180" fmla="*/ 2701417 w 2964740"/>
              <a:gd name="connsiteY180" fmla="*/ 1307337 h 3086914"/>
              <a:gd name="connsiteX181" fmla="*/ 2798096 w 2964740"/>
              <a:gd name="connsiteY181" fmla="*/ 1286323 h 3086914"/>
              <a:gd name="connsiteX182" fmla="*/ 2681299 w 2964740"/>
              <a:gd name="connsiteY182" fmla="*/ 1214648 h 3086914"/>
              <a:gd name="connsiteX183" fmla="*/ 2667534 w 2964740"/>
              <a:gd name="connsiteY183" fmla="*/ 1151281 h 3086914"/>
              <a:gd name="connsiteX184" fmla="*/ 2806241 w 2964740"/>
              <a:gd name="connsiteY184" fmla="*/ 1229146 h 3086914"/>
              <a:gd name="connsiteX185" fmla="*/ 2915464 w 2964740"/>
              <a:gd name="connsiteY185" fmla="*/ 1084737 h 3086914"/>
              <a:gd name="connsiteX186" fmla="*/ 2931591 w 2964740"/>
              <a:gd name="connsiteY186" fmla="*/ 1159181 h 3086914"/>
              <a:gd name="connsiteX187" fmla="*/ 2841346 w 2964740"/>
              <a:gd name="connsiteY187" fmla="*/ 1276956 h 3086914"/>
              <a:gd name="connsiteX188" fmla="*/ 2951954 w 2964740"/>
              <a:gd name="connsiteY188" fmla="*/ 1252929 h 3086914"/>
              <a:gd name="connsiteX189" fmla="*/ 2964904 w 2964740"/>
              <a:gd name="connsiteY189" fmla="*/ 1312713 h 3086914"/>
              <a:gd name="connsiteX190" fmla="*/ 2714367 w 2964740"/>
              <a:gd name="connsiteY190" fmla="*/ 1367120 h 3086914"/>
              <a:gd name="connsiteX191" fmla="*/ 966717 w 2964740"/>
              <a:gd name="connsiteY191" fmla="*/ 338990 h 3086914"/>
              <a:gd name="connsiteX192" fmla="*/ 791521 w 2964740"/>
              <a:gd name="connsiteY192" fmla="*/ 421661 h 3086914"/>
              <a:gd name="connsiteX193" fmla="*/ 769774 w 2964740"/>
              <a:gd name="connsiteY193" fmla="*/ 375642 h 3086914"/>
              <a:gd name="connsiteX194" fmla="*/ 889667 w 2964740"/>
              <a:gd name="connsiteY194" fmla="*/ 319036 h 3086914"/>
              <a:gd name="connsiteX195" fmla="*/ 868409 w 2964740"/>
              <a:gd name="connsiteY195" fmla="*/ 273994 h 3086914"/>
              <a:gd name="connsiteX196" fmla="*/ 768308 w 2964740"/>
              <a:gd name="connsiteY196" fmla="*/ 321235 h 3086914"/>
              <a:gd name="connsiteX197" fmla="*/ 746642 w 2964740"/>
              <a:gd name="connsiteY197" fmla="*/ 275216 h 3086914"/>
              <a:gd name="connsiteX198" fmla="*/ 846662 w 2964740"/>
              <a:gd name="connsiteY198" fmla="*/ 227976 h 3086914"/>
              <a:gd name="connsiteX199" fmla="*/ 823693 w 2964740"/>
              <a:gd name="connsiteY199" fmla="*/ 179269 h 3086914"/>
              <a:gd name="connsiteX200" fmla="*/ 703800 w 2964740"/>
              <a:gd name="connsiteY200" fmla="*/ 235876 h 3086914"/>
              <a:gd name="connsiteX201" fmla="*/ 682053 w 2964740"/>
              <a:gd name="connsiteY201" fmla="*/ 189776 h 3086914"/>
              <a:gd name="connsiteX202" fmla="*/ 857331 w 2964740"/>
              <a:gd name="connsiteY202" fmla="*/ 107105 h 3086914"/>
              <a:gd name="connsiteX203" fmla="*/ 966717 w 2964740"/>
              <a:gd name="connsiteY203" fmla="*/ 338990 h 3086914"/>
              <a:gd name="connsiteX204" fmla="*/ 958084 w 2964740"/>
              <a:gd name="connsiteY204" fmla="*/ 2745481 h 3086914"/>
              <a:gd name="connsiteX205" fmla="*/ 1142891 w 2964740"/>
              <a:gd name="connsiteY205" fmla="*/ 2803635 h 3086914"/>
              <a:gd name="connsiteX206" fmla="*/ 1127660 w 2964740"/>
              <a:gd name="connsiteY206" fmla="*/ 2852179 h 3086914"/>
              <a:gd name="connsiteX207" fmla="*/ 1001170 w 2964740"/>
              <a:gd name="connsiteY207" fmla="*/ 2812350 h 3086914"/>
              <a:gd name="connsiteX208" fmla="*/ 986265 w 2964740"/>
              <a:gd name="connsiteY208" fmla="*/ 2859835 h 3086914"/>
              <a:gd name="connsiteX209" fmla="*/ 1091742 w 2964740"/>
              <a:gd name="connsiteY209" fmla="*/ 2893066 h 3086914"/>
              <a:gd name="connsiteX210" fmla="*/ 1076510 w 2964740"/>
              <a:gd name="connsiteY210" fmla="*/ 2941610 h 3086914"/>
              <a:gd name="connsiteX211" fmla="*/ 970953 w 2964740"/>
              <a:gd name="connsiteY211" fmla="*/ 2908460 h 3086914"/>
              <a:gd name="connsiteX212" fmla="*/ 954826 w 2964740"/>
              <a:gd name="connsiteY212" fmla="*/ 2959773 h 3086914"/>
              <a:gd name="connsiteX213" fmla="*/ 1081316 w 2964740"/>
              <a:gd name="connsiteY213" fmla="*/ 2999601 h 3086914"/>
              <a:gd name="connsiteX214" fmla="*/ 1066004 w 2964740"/>
              <a:gd name="connsiteY214" fmla="*/ 3048226 h 3086914"/>
              <a:gd name="connsiteX215" fmla="*/ 881196 w 2964740"/>
              <a:gd name="connsiteY215" fmla="*/ 2990072 h 3086914"/>
              <a:gd name="connsiteX216" fmla="*/ 958084 w 2964740"/>
              <a:gd name="connsiteY216" fmla="*/ 2745481 h 3086914"/>
              <a:gd name="connsiteX217" fmla="*/ 2163772 w 2964740"/>
              <a:gd name="connsiteY217" fmla="*/ 2789545 h 3086914"/>
              <a:gd name="connsiteX218" fmla="*/ 2148541 w 2964740"/>
              <a:gd name="connsiteY218" fmla="*/ 2687489 h 3086914"/>
              <a:gd name="connsiteX219" fmla="*/ 2234307 w 2964740"/>
              <a:gd name="connsiteY219" fmla="*/ 2745562 h 3086914"/>
              <a:gd name="connsiteX220" fmla="*/ 2163772 w 2964740"/>
              <a:gd name="connsiteY220" fmla="*/ 2789545 h 3086914"/>
              <a:gd name="connsiteX221" fmla="*/ 2327729 w 2964740"/>
              <a:gd name="connsiteY221" fmla="*/ 2808767 h 3086914"/>
              <a:gd name="connsiteX222" fmla="*/ 2379531 w 2964740"/>
              <a:gd name="connsiteY222" fmla="*/ 2770322 h 3086914"/>
              <a:gd name="connsiteX223" fmla="*/ 2144876 w 2964740"/>
              <a:gd name="connsiteY223" fmla="*/ 2619479 h 3086914"/>
              <a:gd name="connsiteX224" fmla="*/ 2090305 w 2964740"/>
              <a:gd name="connsiteY224" fmla="*/ 2653851 h 3086914"/>
              <a:gd name="connsiteX225" fmla="*/ 2125247 w 2964740"/>
              <a:gd name="connsiteY225" fmla="*/ 2930370 h 3086914"/>
              <a:gd name="connsiteX226" fmla="*/ 2180469 w 2964740"/>
              <a:gd name="connsiteY226" fmla="*/ 2901455 h 3086914"/>
              <a:gd name="connsiteX227" fmla="*/ 2171999 w 2964740"/>
              <a:gd name="connsiteY227" fmla="*/ 2844523 h 3086914"/>
              <a:gd name="connsiteX228" fmla="*/ 2280570 w 2964740"/>
              <a:gd name="connsiteY228" fmla="*/ 2776839 h 3086914"/>
              <a:gd name="connsiteX229" fmla="*/ 2327729 w 2964740"/>
              <a:gd name="connsiteY229" fmla="*/ 2808767 h 3086914"/>
              <a:gd name="connsiteX230" fmla="*/ 1432198 w 2964740"/>
              <a:gd name="connsiteY230" fmla="*/ 2344752 h 3086914"/>
              <a:gd name="connsiteX231" fmla="*/ 1173028 w 2964740"/>
              <a:gd name="connsiteY231" fmla="*/ 2415450 h 3086914"/>
              <a:gd name="connsiteX232" fmla="*/ 1432198 w 2964740"/>
              <a:gd name="connsiteY232" fmla="*/ 2452591 h 3086914"/>
              <a:gd name="connsiteX233" fmla="*/ 1691368 w 2964740"/>
              <a:gd name="connsiteY233" fmla="*/ 2415450 h 3086914"/>
              <a:gd name="connsiteX234" fmla="*/ 1432198 w 2964740"/>
              <a:gd name="connsiteY234" fmla="*/ 2344752 h 3086914"/>
              <a:gd name="connsiteX235" fmla="*/ 1917878 w 2964740"/>
              <a:gd name="connsiteY235" fmla="*/ 2191872 h 3086914"/>
              <a:gd name="connsiteX236" fmla="*/ 1768338 w 2964740"/>
              <a:gd name="connsiteY236" fmla="*/ 2227873 h 3086914"/>
              <a:gd name="connsiteX237" fmla="*/ 1619205 w 2964740"/>
              <a:gd name="connsiteY237" fmla="*/ 2189755 h 3086914"/>
              <a:gd name="connsiteX238" fmla="*/ 1432117 w 2964740"/>
              <a:gd name="connsiteY238" fmla="*/ 2134288 h 3086914"/>
              <a:gd name="connsiteX239" fmla="*/ 1245028 w 2964740"/>
              <a:gd name="connsiteY239" fmla="*/ 2189755 h 3086914"/>
              <a:gd name="connsiteX240" fmla="*/ 1095895 w 2964740"/>
              <a:gd name="connsiteY240" fmla="*/ 2227873 h 3086914"/>
              <a:gd name="connsiteX241" fmla="*/ 946355 w 2964740"/>
              <a:gd name="connsiteY241" fmla="*/ 2191872 h 3086914"/>
              <a:gd name="connsiteX242" fmla="*/ 745013 w 2964740"/>
              <a:gd name="connsiteY242" fmla="*/ 2138442 h 3086914"/>
              <a:gd name="connsiteX243" fmla="*/ 1098502 w 2964740"/>
              <a:gd name="connsiteY243" fmla="*/ 2327077 h 3086914"/>
              <a:gd name="connsiteX244" fmla="*/ 1283961 w 2964740"/>
              <a:gd name="connsiteY244" fmla="*/ 2284235 h 3086914"/>
              <a:gd name="connsiteX245" fmla="*/ 1432117 w 2964740"/>
              <a:gd name="connsiteY245" fmla="*/ 2236343 h 3086914"/>
              <a:gd name="connsiteX246" fmla="*/ 1580272 w 2964740"/>
              <a:gd name="connsiteY246" fmla="*/ 2284235 h 3086914"/>
              <a:gd name="connsiteX247" fmla="*/ 1765731 w 2964740"/>
              <a:gd name="connsiteY247" fmla="*/ 2327077 h 3086914"/>
              <a:gd name="connsiteX248" fmla="*/ 2119220 w 2964740"/>
              <a:gd name="connsiteY248" fmla="*/ 2138442 h 3086914"/>
              <a:gd name="connsiteX249" fmla="*/ 1917878 w 2964740"/>
              <a:gd name="connsiteY249" fmla="*/ 2191872 h 3086914"/>
              <a:gd name="connsiteX250" fmla="*/ 2114577 w 2964740"/>
              <a:gd name="connsiteY250" fmla="*/ 1920077 h 3086914"/>
              <a:gd name="connsiteX251" fmla="*/ 1920403 w 2964740"/>
              <a:gd name="connsiteY251" fmla="*/ 1983037 h 3086914"/>
              <a:gd name="connsiteX252" fmla="*/ 1772736 w 2964740"/>
              <a:gd name="connsiteY252" fmla="*/ 2026857 h 3086914"/>
              <a:gd name="connsiteX253" fmla="*/ 1624988 w 2964740"/>
              <a:gd name="connsiteY253" fmla="*/ 1983037 h 3086914"/>
              <a:gd name="connsiteX254" fmla="*/ 1432198 w 2964740"/>
              <a:gd name="connsiteY254" fmla="*/ 1929525 h 3086914"/>
              <a:gd name="connsiteX255" fmla="*/ 1239408 w 2964740"/>
              <a:gd name="connsiteY255" fmla="*/ 1983037 h 3086914"/>
              <a:gd name="connsiteX256" fmla="*/ 1091660 w 2964740"/>
              <a:gd name="connsiteY256" fmla="*/ 2026857 h 3086914"/>
              <a:gd name="connsiteX257" fmla="*/ 943993 w 2964740"/>
              <a:gd name="connsiteY257" fmla="*/ 1983037 h 3086914"/>
              <a:gd name="connsiteX258" fmla="*/ 749819 w 2964740"/>
              <a:gd name="connsiteY258" fmla="*/ 1920077 h 3086914"/>
              <a:gd name="connsiteX259" fmla="*/ 614125 w 2964740"/>
              <a:gd name="connsiteY259" fmla="*/ 1939543 h 3086914"/>
              <a:gd name="connsiteX260" fmla="*/ 667148 w 2964740"/>
              <a:gd name="connsiteY260" fmla="*/ 2031825 h 3086914"/>
              <a:gd name="connsiteX261" fmla="*/ 749737 w 2964740"/>
              <a:gd name="connsiteY261" fmla="*/ 2023843 h 3086914"/>
              <a:gd name="connsiteX262" fmla="*/ 902291 w 2964740"/>
              <a:gd name="connsiteY262" fmla="*/ 2067581 h 3086914"/>
              <a:gd name="connsiteX263" fmla="*/ 1082945 w 2964740"/>
              <a:gd name="connsiteY263" fmla="*/ 2127283 h 3086914"/>
              <a:gd name="connsiteX264" fmla="*/ 1279237 w 2964740"/>
              <a:gd name="connsiteY264" fmla="*/ 2070513 h 3086914"/>
              <a:gd name="connsiteX265" fmla="*/ 1432198 w 2964740"/>
              <a:gd name="connsiteY265" fmla="*/ 2029056 h 3086914"/>
              <a:gd name="connsiteX266" fmla="*/ 1585159 w 2964740"/>
              <a:gd name="connsiteY266" fmla="*/ 2070513 h 3086914"/>
              <a:gd name="connsiteX267" fmla="*/ 1781451 w 2964740"/>
              <a:gd name="connsiteY267" fmla="*/ 2127283 h 3086914"/>
              <a:gd name="connsiteX268" fmla="*/ 1962105 w 2964740"/>
              <a:gd name="connsiteY268" fmla="*/ 2067581 h 3086914"/>
              <a:gd name="connsiteX269" fmla="*/ 2114658 w 2964740"/>
              <a:gd name="connsiteY269" fmla="*/ 2023843 h 3086914"/>
              <a:gd name="connsiteX270" fmla="*/ 2197248 w 2964740"/>
              <a:gd name="connsiteY270" fmla="*/ 2031825 h 3086914"/>
              <a:gd name="connsiteX271" fmla="*/ 2250271 w 2964740"/>
              <a:gd name="connsiteY271" fmla="*/ 1939543 h 3086914"/>
              <a:gd name="connsiteX272" fmla="*/ 2114577 w 2964740"/>
              <a:gd name="connsiteY272" fmla="*/ 1920077 h 3086914"/>
              <a:gd name="connsiteX273" fmla="*/ 1038800 w 2964740"/>
              <a:gd name="connsiteY273" fmla="*/ 776941 h 3086914"/>
              <a:gd name="connsiteX274" fmla="*/ 961016 w 2964740"/>
              <a:gd name="connsiteY274" fmla="*/ 759349 h 3086914"/>
              <a:gd name="connsiteX275" fmla="*/ 1015179 w 2964740"/>
              <a:gd name="connsiteY275" fmla="*/ 817910 h 3086914"/>
              <a:gd name="connsiteX276" fmla="*/ 961016 w 2964740"/>
              <a:gd name="connsiteY276" fmla="*/ 876472 h 3086914"/>
              <a:gd name="connsiteX277" fmla="*/ 1038800 w 2964740"/>
              <a:gd name="connsiteY277" fmla="*/ 858879 h 3086914"/>
              <a:gd name="connsiteX278" fmla="*/ 1062420 w 2964740"/>
              <a:gd name="connsiteY278" fmla="*/ 935034 h 3086914"/>
              <a:gd name="connsiteX279" fmla="*/ 1086040 w 2964740"/>
              <a:gd name="connsiteY279" fmla="*/ 858879 h 3086914"/>
              <a:gd name="connsiteX280" fmla="*/ 1163824 w 2964740"/>
              <a:gd name="connsiteY280" fmla="*/ 876472 h 3086914"/>
              <a:gd name="connsiteX281" fmla="*/ 1109660 w 2964740"/>
              <a:gd name="connsiteY281" fmla="*/ 817910 h 3086914"/>
              <a:gd name="connsiteX282" fmla="*/ 1163824 w 2964740"/>
              <a:gd name="connsiteY282" fmla="*/ 759349 h 3086914"/>
              <a:gd name="connsiteX283" fmla="*/ 1086040 w 2964740"/>
              <a:gd name="connsiteY283" fmla="*/ 776941 h 3086914"/>
              <a:gd name="connsiteX284" fmla="*/ 1062420 w 2964740"/>
              <a:gd name="connsiteY284" fmla="*/ 700787 h 3086914"/>
              <a:gd name="connsiteX285" fmla="*/ 1038800 w 2964740"/>
              <a:gd name="connsiteY285" fmla="*/ 776941 h 3086914"/>
              <a:gd name="connsiteX286" fmla="*/ 2027427 w 2964740"/>
              <a:gd name="connsiteY286" fmla="*/ 1425438 h 3086914"/>
              <a:gd name="connsiteX287" fmla="*/ 2052106 w 2964740"/>
              <a:gd name="connsiteY287" fmla="*/ 1425438 h 3086914"/>
              <a:gd name="connsiteX288" fmla="*/ 2052106 w 2964740"/>
              <a:gd name="connsiteY288" fmla="*/ 1389030 h 3086914"/>
              <a:gd name="connsiteX289" fmla="*/ 2020422 w 2964740"/>
              <a:gd name="connsiteY289" fmla="*/ 1349446 h 3086914"/>
              <a:gd name="connsiteX290" fmla="*/ 2020178 w 2964740"/>
              <a:gd name="connsiteY290" fmla="*/ 1349446 h 3086914"/>
              <a:gd name="connsiteX291" fmla="*/ 2018467 w 2964740"/>
              <a:gd name="connsiteY291" fmla="*/ 1317681 h 3086914"/>
              <a:gd name="connsiteX292" fmla="*/ 2049011 w 2964740"/>
              <a:gd name="connsiteY292" fmla="*/ 1292920 h 3086914"/>
              <a:gd name="connsiteX293" fmla="*/ 2055119 w 2964740"/>
              <a:gd name="connsiteY293" fmla="*/ 1227517 h 3086914"/>
              <a:gd name="connsiteX294" fmla="*/ 2010485 w 2964740"/>
              <a:gd name="connsiteY294" fmla="*/ 1227517 h 3086914"/>
              <a:gd name="connsiteX295" fmla="*/ 2004702 w 2964740"/>
              <a:gd name="connsiteY295" fmla="*/ 1273861 h 3086914"/>
              <a:gd name="connsiteX296" fmla="*/ 1961535 w 2964740"/>
              <a:gd name="connsiteY296" fmla="*/ 1273861 h 3086914"/>
              <a:gd name="connsiteX297" fmla="*/ 1955182 w 2964740"/>
              <a:gd name="connsiteY297" fmla="*/ 1227517 h 3086914"/>
              <a:gd name="connsiteX298" fmla="*/ 1930584 w 2964740"/>
              <a:gd name="connsiteY298" fmla="*/ 1227517 h 3086914"/>
              <a:gd name="connsiteX299" fmla="*/ 1905905 w 2964740"/>
              <a:gd name="connsiteY299" fmla="*/ 1227517 h 3086914"/>
              <a:gd name="connsiteX300" fmla="*/ 1899552 w 2964740"/>
              <a:gd name="connsiteY300" fmla="*/ 1273861 h 3086914"/>
              <a:gd name="connsiteX301" fmla="*/ 1856384 w 2964740"/>
              <a:gd name="connsiteY301" fmla="*/ 1273861 h 3086914"/>
              <a:gd name="connsiteX302" fmla="*/ 1850601 w 2964740"/>
              <a:gd name="connsiteY302" fmla="*/ 1227517 h 3086914"/>
              <a:gd name="connsiteX303" fmla="*/ 1805967 w 2964740"/>
              <a:gd name="connsiteY303" fmla="*/ 1227517 h 3086914"/>
              <a:gd name="connsiteX304" fmla="*/ 1812076 w 2964740"/>
              <a:gd name="connsiteY304" fmla="*/ 1292920 h 3086914"/>
              <a:gd name="connsiteX305" fmla="*/ 1842619 w 2964740"/>
              <a:gd name="connsiteY305" fmla="*/ 1317681 h 3086914"/>
              <a:gd name="connsiteX306" fmla="*/ 1840827 w 2964740"/>
              <a:gd name="connsiteY306" fmla="*/ 1349446 h 3086914"/>
              <a:gd name="connsiteX307" fmla="*/ 1840664 w 2964740"/>
              <a:gd name="connsiteY307" fmla="*/ 1349446 h 3086914"/>
              <a:gd name="connsiteX308" fmla="*/ 1808899 w 2964740"/>
              <a:gd name="connsiteY308" fmla="*/ 1389030 h 3086914"/>
              <a:gd name="connsiteX309" fmla="*/ 1808899 w 2964740"/>
              <a:gd name="connsiteY309" fmla="*/ 1425438 h 3086914"/>
              <a:gd name="connsiteX310" fmla="*/ 1833578 w 2964740"/>
              <a:gd name="connsiteY310" fmla="*/ 1425438 h 3086914"/>
              <a:gd name="connsiteX311" fmla="*/ 1771514 w 2964740"/>
              <a:gd name="connsiteY311" fmla="*/ 1859153 h 3086914"/>
              <a:gd name="connsiteX312" fmla="*/ 1930584 w 2964740"/>
              <a:gd name="connsiteY312" fmla="*/ 1859153 h 3086914"/>
              <a:gd name="connsiteX313" fmla="*/ 2089654 w 2964740"/>
              <a:gd name="connsiteY313" fmla="*/ 1859153 h 3086914"/>
              <a:gd name="connsiteX314" fmla="*/ 2027427 w 2964740"/>
              <a:gd name="connsiteY314" fmla="*/ 1425438 h 3086914"/>
              <a:gd name="connsiteX315" fmla="*/ 2029626 w 2964740"/>
              <a:gd name="connsiteY315" fmla="*/ 1184838 h 3086914"/>
              <a:gd name="connsiteX316" fmla="*/ 2029626 w 2964740"/>
              <a:gd name="connsiteY316" fmla="*/ 1163498 h 3086914"/>
              <a:gd name="connsiteX317" fmla="*/ 1930421 w 2964740"/>
              <a:gd name="connsiteY317" fmla="*/ 1063967 h 3086914"/>
              <a:gd name="connsiteX318" fmla="*/ 1831216 w 2964740"/>
              <a:gd name="connsiteY318" fmla="*/ 1163498 h 3086914"/>
              <a:gd name="connsiteX319" fmla="*/ 1831216 w 2964740"/>
              <a:gd name="connsiteY319" fmla="*/ 1184838 h 3086914"/>
              <a:gd name="connsiteX320" fmla="*/ 2029626 w 2964740"/>
              <a:gd name="connsiteY320" fmla="*/ 1184838 h 3086914"/>
              <a:gd name="connsiteX321" fmla="*/ 1030899 w 2964740"/>
              <a:gd name="connsiteY321" fmla="*/ 1425438 h 3086914"/>
              <a:gd name="connsiteX322" fmla="*/ 1055578 w 2964740"/>
              <a:gd name="connsiteY322" fmla="*/ 1425438 h 3086914"/>
              <a:gd name="connsiteX323" fmla="*/ 1055578 w 2964740"/>
              <a:gd name="connsiteY323" fmla="*/ 1389030 h 3086914"/>
              <a:gd name="connsiteX324" fmla="*/ 1023813 w 2964740"/>
              <a:gd name="connsiteY324" fmla="*/ 1349446 h 3086914"/>
              <a:gd name="connsiteX325" fmla="*/ 1023650 w 2964740"/>
              <a:gd name="connsiteY325" fmla="*/ 1349446 h 3086914"/>
              <a:gd name="connsiteX326" fmla="*/ 1021858 w 2964740"/>
              <a:gd name="connsiteY326" fmla="*/ 1317681 h 3086914"/>
              <a:gd name="connsiteX327" fmla="*/ 1052402 w 2964740"/>
              <a:gd name="connsiteY327" fmla="*/ 1292920 h 3086914"/>
              <a:gd name="connsiteX328" fmla="*/ 1058510 w 2964740"/>
              <a:gd name="connsiteY328" fmla="*/ 1227517 h 3086914"/>
              <a:gd name="connsiteX329" fmla="*/ 1013876 w 2964740"/>
              <a:gd name="connsiteY329" fmla="*/ 1227517 h 3086914"/>
              <a:gd name="connsiteX330" fmla="*/ 1008093 w 2964740"/>
              <a:gd name="connsiteY330" fmla="*/ 1273861 h 3086914"/>
              <a:gd name="connsiteX331" fmla="*/ 964925 w 2964740"/>
              <a:gd name="connsiteY331" fmla="*/ 1273861 h 3086914"/>
              <a:gd name="connsiteX332" fmla="*/ 958572 w 2964740"/>
              <a:gd name="connsiteY332" fmla="*/ 1227517 h 3086914"/>
              <a:gd name="connsiteX333" fmla="*/ 933893 w 2964740"/>
              <a:gd name="connsiteY333" fmla="*/ 1227517 h 3086914"/>
              <a:gd name="connsiteX334" fmla="*/ 909296 w 2964740"/>
              <a:gd name="connsiteY334" fmla="*/ 1227517 h 3086914"/>
              <a:gd name="connsiteX335" fmla="*/ 902943 w 2964740"/>
              <a:gd name="connsiteY335" fmla="*/ 1273861 h 3086914"/>
              <a:gd name="connsiteX336" fmla="*/ 859775 w 2964740"/>
              <a:gd name="connsiteY336" fmla="*/ 1273861 h 3086914"/>
              <a:gd name="connsiteX337" fmla="*/ 853992 w 2964740"/>
              <a:gd name="connsiteY337" fmla="*/ 1227517 h 3086914"/>
              <a:gd name="connsiteX338" fmla="*/ 809358 w 2964740"/>
              <a:gd name="connsiteY338" fmla="*/ 1227517 h 3086914"/>
              <a:gd name="connsiteX339" fmla="*/ 815385 w 2964740"/>
              <a:gd name="connsiteY339" fmla="*/ 1292920 h 3086914"/>
              <a:gd name="connsiteX340" fmla="*/ 845929 w 2964740"/>
              <a:gd name="connsiteY340" fmla="*/ 1317681 h 3086914"/>
              <a:gd name="connsiteX341" fmla="*/ 844137 w 2964740"/>
              <a:gd name="connsiteY341" fmla="*/ 1349446 h 3086914"/>
              <a:gd name="connsiteX342" fmla="*/ 843974 w 2964740"/>
              <a:gd name="connsiteY342" fmla="*/ 1349446 h 3086914"/>
              <a:gd name="connsiteX343" fmla="*/ 812209 w 2964740"/>
              <a:gd name="connsiteY343" fmla="*/ 1389030 h 3086914"/>
              <a:gd name="connsiteX344" fmla="*/ 812209 w 2964740"/>
              <a:gd name="connsiteY344" fmla="*/ 1425438 h 3086914"/>
              <a:gd name="connsiteX345" fmla="*/ 836888 w 2964740"/>
              <a:gd name="connsiteY345" fmla="*/ 1425438 h 3086914"/>
              <a:gd name="connsiteX346" fmla="*/ 774824 w 2964740"/>
              <a:gd name="connsiteY346" fmla="*/ 1859153 h 3086914"/>
              <a:gd name="connsiteX347" fmla="*/ 933812 w 2964740"/>
              <a:gd name="connsiteY347" fmla="*/ 1859153 h 3086914"/>
              <a:gd name="connsiteX348" fmla="*/ 1092882 w 2964740"/>
              <a:gd name="connsiteY348" fmla="*/ 1859153 h 3086914"/>
              <a:gd name="connsiteX349" fmla="*/ 1030899 w 2964740"/>
              <a:gd name="connsiteY349" fmla="*/ 1425438 h 3086914"/>
              <a:gd name="connsiteX350" fmla="*/ 1482289 w 2964740"/>
              <a:gd name="connsiteY350" fmla="*/ 622107 h 3086914"/>
              <a:gd name="connsiteX351" fmla="*/ 1432198 w 2964740"/>
              <a:gd name="connsiteY351" fmla="*/ 572016 h 3086914"/>
              <a:gd name="connsiteX352" fmla="*/ 1382107 w 2964740"/>
              <a:gd name="connsiteY352" fmla="*/ 622107 h 3086914"/>
              <a:gd name="connsiteX353" fmla="*/ 1432198 w 2964740"/>
              <a:gd name="connsiteY353" fmla="*/ 672198 h 3086914"/>
              <a:gd name="connsiteX354" fmla="*/ 1482289 w 2964740"/>
              <a:gd name="connsiteY354" fmla="*/ 622107 h 3086914"/>
              <a:gd name="connsiteX355" fmla="*/ 1636879 w 2964740"/>
              <a:gd name="connsiteY355" fmla="*/ 1314016 h 3086914"/>
              <a:gd name="connsiteX356" fmla="*/ 1227517 w 2964740"/>
              <a:gd name="connsiteY356" fmla="*/ 1314016 h 3086914"/>
              <a:gd name="connsiteX357" fmla="*/ 1227517 w 2964740"/>
              <a:gd name="connsiteY357" fmla="*/ 1375836 h 3086914"/>
              <a:gd name="connsiteX358" fmla="*/ 1253010 w 2964740"/>
              <a:gd name="connsiteY358" fmla="*/ 1415501 h 3086914"/>
              <a:gd name="connsiteX359" fmla="*/ 1217336 w 2964740"/>
              <a:gd name="connsiteY359" fmla="*/ 1859072 h 3086914"/>
              <a:gd name="connsiteX360" fmla="*/ 1359871 w 2964740"/>
              <a:gd name="connsiteY360" fmla="*/ 1859072 h 3086914"/>
              <a:gd name="connsiteX361" fmla="*/ 1370623 w 2964740"/>
              <a:gd name="connsiteY361" fmla="*/ 1705133 h 3086914"/>
              <a:gd name="connsiteX362" fmla="*/ 1432117 w 2964740"/>
              <a:gd name="connsiteY362" fmla="*/ 1643558 h 3086914"/>
              <a:gd name="connsiteX363" fmla="*/ 1493610 w 2964740"/>
              <a:gd name="connsiteY363" fmla="*/ 1705133 h 3086914"/>
              <a:gd name="connsiteX364" fmla="*/ 1504362 w 2964740"/>
              <a:gd name="connsiteY364" fmla="*/ 1859072 h 3086914"/>
              <a:gd name="connsiteX365" fmla="*/ 1646897 w 2964740"/>
              <a:gd name="connsiteY365" fmla="*/ 1859072 h 3086914"/>
              <a:gd name="connsiteX366" fmla="*/ 1611223 w 2964740"/>
              <a:gd name="connsiteY366" fmla="*/ 1415501 h 3086914"/>
              <a:gd name="connsiteX367" fmla="*/ 1636716 w 2964740"/>
              <a:gd name="connsiteY367" fmla="*/ 1375836 h 3086914"/>
              <a:gd name="connsiteX368" fmla="*/ 1636879 w 2964740"/>
              <a:gd name="connsiteY368" fmla="*/ 1314016 h 3086914"/>
              <a:gd name="connsiteX369" fmla="*/ 1033180 w 2964740"/>
              <a:gd name="connsiteY369" fmla="*/ 1184838 h 3086914"/>
              <a:gd name="connsiteX370" fmla="*/ 1033180 w 2964740"/>
              <a:gd name="connsiteY370" fmla="*/ 1163498 h 3086914"/>
              <a:gd name="connsiteX371" fmla="*/ 933975 w 2964740"/>
              <a:gd name="connsiteY371" fmla="*/ 1063967 h 3086914"/>
              <a:gd name="connsiteX372" fmla="*/ 834770 w 2964740"/>
              <a:gd name="connsiteY372" fmla="*/ 1163498 h 3086914"/>
              <a:gd name="connsiteX373" fmla="*/ 834770 w 2964740"/>
              <a:gd name="connsiteY373" fmla="*/ 1184838 h 3086914"/>
              <a:gd name="connsiteX374" fmla="*/ 1033180 w 2964740"/>
              <a:gd name="connsiteY374" fmla="*/ 1184838 h 3086914"/>
              <a:gd name="connsiteX375" fmla="*/ 1588254 w 2964740"/>
              <a:gd name="connsiteY375" fmla="*/ 1265146 h 3086914"/>
              <a:gd name="connsiteX376" fmla="*/ 1578236 w 2964740"/>
              <a:gd name="connsiteY376" fmla="*/ 1162846 h 3086914"/>
              <a:gd name="connsiteX377" fmla="*/ 1613585 w 2964740"/>
              <a:gd name="connsiteY377" fmla="*/ 1111860 h 3086914"/>
              <a:gd name="connsiteX378" fmla="*/ 1617983 w 2964740"/>
              <a:gd name="connsiteY378" fmla="*/ 1029840 h 3086914"/>
              <a:gd name="connsiteX379" fmla="*/ 1550950 w 2964740"/>
              <a:gd name="connsiteY379" fmla="*/ 1029840 h 3086914"/>
              <a:gd name="connsiteX380" fmla="*/ 1544027 w 2964740"/>
              <a:gd name="connsiteY380" fmla="*/ 1081316 h 3086914"/>
              <a:gd name="connsiteX381" fmla="*/ 1484814 w 2964740"/>
              <a:gd name="connsiteY381" fmla="*/ 1081316 h 3086914"/>
              <a:gd name="connsiteX382" fmla="*/ 1477972 w 2964740"/>
              <a:gd name="connsiteY382" fmla="*/ 1029840 h 3086914"/>
              <a:gd name="connsiteX383" fmla="*/ 1386505 w 2964740"/>
              <a:gd name="connsiteY383" fmla="*/ 1029840 h 3086914"/>
              <a:gd name="connsiteX384" fmla="*/ 1379663 w 2964740"/>
              <a:gd name="connsiteY384" fmla="*/ 1081316 h 3086914"/>
              <a:gd name="connsiteX385" fmla="*/ 1320450 w 2964740"/>
              <a:gd name="connsiteY385" fmla="*/ 1081316 h 3086914"/>
              <a:gd name="connsiteX386" fmla="*/ 1313608 w 2964740"/>
              <a:gd name="connsiteY386" fmla="*/ 1029840 h 3086914"/>
              <a:gd name="connsiteX387" fmla="*/ 1246494 w 2964740"/>
              <a:gd name="connsiteY387" fmla="*/ 1029840 h 3086914"/>
              <a:gd name="connsiteX388" fmla="*/ 1250893 w 2964740"/>
              <a:gd name="connsiteY388" fmla="*/ 1111860 h 3086914"/>
              <a:gd name="connsiteX389" fmla="*/ 1286241 w 2964740"/>
              <a:gd name="connsiteY389" fmla="*/ 1162846 h 3086914"/>
              <a:gd name="connsiteX390" fmla="*/ 1276223 w 2964740"/>
              <a:gd name="connsiteY390" fmla="*/ 1265146 h 3086914"/>
              <a:gd name="connsiteX391" fmla="*/ 1588254 w 2964740"/>
              <a:gd name="connsiteY391" fmla="*/ 1265146 h 3086914"/>
              <a:gd name="connsiteX392" fmla="*/ 1795705 w 2964740"/>
              <a:gd name="connsiteY392" fmla="*/ 720009 h 3086914"/>
              <a:gd name="connsiteX393" fmla="*/ 1724925 w 2964740"/>
              <a:gd name="connsiteY393" fmla="*/ 744688 h 3086914"/>
              <a:gd name="connsiteX394" fmla="*/ 1726473 w 2964740"/>
              <a:gd name="connsiteY394" fmla="*/ 747376 h 3086914"/>
              <a:gd name="connsiteX395" fmla="*/ 1764184 w 2964740"/>
              <a:gd name="connsiteY395" fmla="*/ 746642 h 3086914"/>
              <a:gd name="connsiteX396" fmla="*/ 1818917 w 2964740"/>
              <a:gd name="connsiteY396" fmla="*/ 805448 h 3086914"/>
              <a:gd name="connsiteX397" fmla="*/ 1746591 w 2964740"/>
              <a:gd name="connsiteY397" fmla="*/ 891133 h 3086914"/>
              <a:gd name="connsiteX398" fmla="*/ 1726392 w 2964740"/>
              <a:gd name="connsiteY398" fmla="*/ 888282 h 3086914"/>
              <a:gd name="connsiteX399" fmla="*/ 1724925 w 2964740"/>
              <a:gd name="connsiteY399" fmla="*/ 891051 h 3086914"/>
              <a:gd name="connsiteX400" fmla="*/ 1790085 w 2964740"/>
              <a:gd name="connsiteY400" fmla="*/ 915893 h 3086914"/>
              <a:gd name="connsiteX401" fmla="*/ 1887986 w 2964740"/>
              <a:gd name="connsiteY401" fmla="*/ 813186 h 3086914"/>
              <a:gd name="connsiteX402" fmla="*/ 1795705 w 2964740"/>
              <a:gd name="connsiteY402" fmla="*/ 720009 h 3086914"/>
              <a:gd name="connsiteX403" fmla="*/ 1583041 w 2964740"/>
              <a:gd name="connsiteY403" fmla="*/ 967450 h 3086914"/>
              <a:gd name="connsiteX404" fmla="*/ 1583041 w 2964740"/>
              <a:gd name="connsiteY404" fmla="*/ 981948 h 3086914"/>
              <a:gd name="connsiteX405" fmla="*/ 1281273 w 2964740"/>
              <a:gd name="connsiteY405" fmla="*/ 981948 h 3086914"/>
              <a:gd name="connsiteX406" fmla="*/ 1281273 w 2964740"/>
              <a:gd name="connsiteY406" fmla="*/ 967450 h 3086914"/>
              <a:gd name="connsiteX407" fmla="*/ 1432198 w 2964740"/>
              <a:gd name="connsiteY407" fmla="*/ 702416 h 3086914"/>
              <a:gd name="connsiteX408" fmla="*/ 1583041 w 2964740"/>
              <a:gd name="connsiteY408" fmla="*/ 967450 h 308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Lst>
            <a:rect l="l" t="t" r="r" b="b"/>
            <a:pathLst>
              <a:path w="2964740" h="3086914">
                <a:moveTo>
                  <a:pt x="1894258" y="2907646"/>
                </a:moveTo>
                <a:lnTo>
                  <a:pt x="1781451" y="2940795"/>
                </a:lnTo>
                <a:lnTo>
                  <a:pt x="1810447" y="3043421"/>
                </a:lnTo>
                <a:lnTo>
                  <a:pt x="1750745" y="3061014"/>
                </a:lnTo>
                <a:lnTo>
                  <a:pt x="1682328" y="2813898"/>
                </a:lnTo>
                <a:lnTo>
                  <a:pt x="1740727" y="2796712"/>
                </a:lnTo>
                <a:lnTo>
                  <a:pt x="1767767" y="2892170"/>
                </a:lnTo>
                <a:lnTo>
                  <a:pt x="1879515" y="2859347"/>
                </a:lnTo>
                <a:lnTo>
                  <a:pt x="1850357" y="2764458"/>
                </a:lnTo>
                <a:lnTo>
                  <a:pt x="1908430" y="2747354"/>
                </a:lnTo>
                <a:lnTo>
                  <a:pt x="1984992" y="2992108"/>
                </a:lnTo>
                <a:lnTo>
                  <a:pt x="1925616" y="3009619"/>
                </a:lnTo>
                <a:lnTo>
                  <a:pt x="1894258" y="2907646"/>
                </a:lnTo>
                <a:close/>
                <a:moveTo>
                  <a:pt x="2725688" y="960446"/>
                </a:moveTo>
                <a:cubicBezTo>
                  <a:pt x="2684149" y="982193"/>
                  <a:pt x="2635036" y="965903"/>
                  <a:pt x="2614266" y="926237"/>
                </a:cubicBezTo>
                <a:cubicBezTo>
                  <a:pt x="2593252" y="886083"/>
                  <a:pt x="2607913" y="836481"/>
                  <a:pt x="2649452" y="814815"/>
                </a:cubicBezTo>
                <a:cubicBezTo>
                  <a:pt x="2690991" y="793068"/>
                  <a:pt x="2740105" y="809358"/>
                  <a:pt x="2761037" y="849431"/>
                </a:cubicBezTo>
                <a:cubicBezTo>
                  <a:pt x="2781888" y="889097"/>
                  <a:pt x="2767227" y="938699"/>
                  <a:pt x="2725688" y="960446"/>
                </a:cubicBezTo>
                <a:moveTo>
                  <a:pt x="2810558" y="823449"/>
                </a:moveTo>
                <a:cubicBezTo>
                  <a:pt x="2774476" y="754624"/>
                  <a:pt x="2693516" y="724244"/>
                  <a:pt x="2621678" y="761873"/>
                </a:cubicBezTo>
                <a:cubicBezTo>
                  <a:pt x="2549840" y="799421"/>
                  <a:pt x="2528663" y="883395"/>
                  <a:pt x="2564664" y="952220"/>
                </a:cubicBezTo>
                <a:cubicBezTo>
                  <a:pt x="2600746" y="1021044"/>
                  <a:pt x="2681706" y="1051424"/>
                  <a:pt x="2753544" y="1013795"/>
                </a:cubicBezTo>
                <a:cubicBezTo>
                  <a:pt x="2825382" y="976084"/>
                  <a:pt x="2846640" y="892273"/>
                  <a:pt x="2810558" y="823449"/>
                </a:cubicBezTo>
                <a:moveTo>
                  <a:pt x="1727043" y="133332"/>
                </a:moveTo>
                <a:lnTo>
                  <a:pt x="1707169" y="280592"/>
                </a:lnTo>
                <a:lnTo>
                  <a:pt x="1646816" y="272365"/>
                </a:lnTo>
                <a:lnTo>
                  <a:pt x="1663594" y="138300"/>
                </a:lnTo>
                <a:cubicBezTo>
                  <a:pt x="1669133" y="93992"/>
                  <a:pt x="1659522" y="64345"/>
                  <a:pt x="1617006" y="58969"/>
                </a:cubicBezTo>
                <a:cubicBezTo>
                  <a:pt x="1573756" y="53593"/>
                  <a:pt x="1557059" y="80634"/>
                  <a:pt x="1551602" y="124210"/>
                </a:cubicBezTo>
                <a:lnTo>
                  <a:pt x="1534824" y="258274"/>
                </a:lnTo>
                <a:lnTo>
                  <a:pt x="1474389" y="251433"/>
                </a:lnTo>
                <a:lnTo>
                  <a:pt x="1491249" y="104906"/>
                </a:lnTo>
                <a:cubicBezTo>
                  <a:pt x="1500045" y="34371"/>
                  <a:pt x="1547285" y="-6597"/>
                  <a:pt x="1623929" y="3014"/>
                </a:cubicBezTo>
                <a:cubicBezTo>
                  <a:pt x="1700409" y="12543"/>
                  <a:pt x="1735758" y="63449"/>
                  <a:pt x="1727043" y="133332"/>
                </a:cubicBezTo>
                <a:moveTo>
                  <a:pt x="1289662" y="2830106"/>
                </a:moveTo>
                <a:lnTo>
                  <a:pt x="1344477" y="2831165"/>
                </a:lnTo>
                <a:lnTo>
                  <a:pt x="1474226" y="2988687"/>
                </a:lnTo>
                <a:lnTo>
                  <a:pt x="1473574" y="2833038"/>
                </a:lnTo>
                <a:lnTo>
                  <a:pt x="1533357" y="2834016"/>
                </a:lnTo>
                <a:lnTo>
                  <a:pt x="1533439" y="3090336"/>
                </a:lnTo>
                <a:lnTo>
                  <a:pt x="1473981" y="3089440"/>
                </a:lnTo>
                <a:lnTo>
                  <a:pt x="1473900" y="3083250"/>
                </a:lnTo>
                <a:cubicBezTo>
                  <a:pt x="1473981" y="3074453"/>
                  <a:pt x="1468687" y="3062317"/>
                  <a:pt x="1459239" y="3051647"/>
                </a:cubicBezTo>
                <a:lnTo>
                  <a:pt x="1345699" y="2912858"/>
                </a:lnTo>
                <a:lnTo>
                  <a:pt x="1341708" y="3087485"/>
                </a:lnTo>
                <a:lnTo>
                  <a:pt x="1281273" y="3086507"/>
                </a:lnTo>
                <a:lnTo>
                  <a:pt x="1289662" y="2830106"/>
                </a:lnTo>
                <a:close/>
                <a:moveTo>
                  <a:pt x="1926593" y="75177"/>
                </a:moveTo>
                <a:lnTo>
                  <a:pt x="1983281" y="95458"/>
                </a:lnTo>
                <a:lnTo>
                  <a:pt x="1936693" y="258274"/>
                </a:lnTo>
                <a:lnTo>
                  <a:pt x="2065626" y="137975"/>
                </a:lnTo>
                <a:lnTo>
                  <a:pt x="2099916" y="153857"/>
                </a:lnTo>
                <a:lnTo>
                  <a:pt x="2091690" y="329950"/>
                </a:lnTo>
                <a:lnTo>
                  <a:pt x="2184949" y="189369"/>
                </a:lnTo>
                <a:lnTo>
                  <a:pt x="2237565" y="219994"/>
                </a:lnTo>
                <a:lnTo>
                  <a:pt x="2089979" y="428829"/>
                </a:lnTo>
                <a:lnTo>
                  <a:pt x="2035816" y="403742"/>
                </a:lnTo>
                <a:lnTo>
                  <a:pt x="2043065" y="232700"/>
                </a:lnTo>
                <a:lnTo>
                  <a:pt x="1915760" y="348194"/>
                </a:lnTo>
                <a:lnTo>
                  <a:pt x="1860538" y="322701"/>
                </a:lnTo>
                <a:lnTo>
                  <a:pt x="1926593" y="75177"/>
                </a:lnTo>
                <a:close/>
                <a:moveTo>
                  <a:pt x="2387594" y="324085"/>
                </a:moveTo>
                <a:lnTo>
                  <a:pt x="2434183" y="362122"/>
                </a:lnTo>
                <a:lnTo>
                  <a:pt x="2336281" y="498875"/>
                </a:lnTo>
                <a:lnTo>
                  <a:pt x="2498120" y="428910"/>
                </a:lnTo>
                <a:lnTo>
                  <a:pt x="2525080" y="455299"/>
                </a:lnTo>
                <a:lnTo>
                  <a:pt x="2458210" y="618360"/>
                </a:lnTo>
                <a:lnTo>
                  <a:pt x="2592927" y="517527"/>
                </a:lnTo>
                <a:lnTo>
                  <a:pt x="2632348" y="563871"/>
                </a:lnTo>
                <a:lnTo>
                  <a:pt x="2423269" y="710886"/>
                </a:lnTo>
                <a:lnTo>
                  <a:pt x="2380671" y="669021"/>
                </a:lnTo>
                <a:lnTo>
                  <a:pt x="2444934" y="510359"/>
                </a:lnTo>
                <a:lnTo>
                  <a:pt x="2286271" y="576414"/>
                </a:lnTo>
                <a:lnTo>
                  <a:pt x="2242859" y="533816"/>
                </a:lnTo>
                <a:lnTo>
                  <a:pt x="2387594" y="324085"/>
                </a:lnTo>
                <a:close/>
                <a:moveTo>
                  <a:pt x="405208" y="2548456"/>
                </a:moveTo>
                <a:cubicBezTo>
                  <a:pt x="363995" y="2570773"/>
                  <a:pt x="314637" y="2555298"/>
                  <a:pt x="293298" y="2515876"/>
                </a:cubicBezTo>
                <a:cubicBezTo>
                  <a:pt x="290691" y="2511071"/>
                  <a:pt x="288574" y="2506021"/>
                  <a:pt x="287026" y="2500971"/>
                </a:cubicBezTo>
                <a:lnTo>
                  <a:pt x="448458" y="2484355"/>
                </a:lnTo>
                <a:cubicBezTo>
                  <a:pt x="445770" y="2510256"/>
                  <a:pt x="430702" y="2534609"/>
                  <a:pt x="405208" y="2548456"/>
                </a:cubicBezTo>
                <a:moveTo>
                  <a:pt x="326773" y="2403884"/>
                </a:moveTo>
                <a:cubicBezTo>
                  <a:pt x="367986" y="2381567"/>
                  <a:pt x="417263" y="2397042"/>
                  <a:pt x="438847" y="2436870"/>
                </a:cubicBezTo>
                <a:cubicBezTo>
                  <a:pt x="441209" y="2441187"/>
                  <a:pt x="443082" y="2445667"/>
                  <a:pt x="444548" y="2450228"/>
                </a:cubicBezTo>
                <a:lnTo>
                  <a:pt x="283687" y="2466925"/>
                </a:lnTo>
                <a:cubicBezTo>
                  <a:pt x="286782" y="2441351"/>
                  <a:pt x="301687" y="2417486"/>
                  <a:pt x="326773" y="2403884"/>
                </a:cubicBezTo>
                <a:moveTo>
                  <a:pt x="541147" y="2474826"/>
                </a:moveTo>
                <a:lnTo>
                  <a:pt x="537482" y="2440617"/>
                </a:lnTo>
                <a:lnTo>
                  <a:pt x="501563" y="2444364"/>
                </a:lnTo>
                <a:cubicBezTo>
                  <a:pt x="498549" y="2432798"/>
                  <a:pt x="494069" y="2421314"/>
                  <a:pt x="488042" y="2410237"/>
                </a:cubicBezTo>
                <a:cubicBezTo>
                  <a:pt x="450983" y="2341983"/>
                  <a:pt x="369534" y="2312824"/>
                  <a:pt x="298266" y="2351512"/>
                </a:cubicBezTo>
                <a:cubicBezTo>
                  <a:pt x="250211" y="2377576"/>
                  <a:pt x="225451" y="2424409"/>
                  <a:pt x="225858" y="2473034"/>
                </a:cubicBezTo>
                <a:lnTo>
                  <a:pt x="189043" y="2476862"/>
                </a:lnTo>
                <a:lnTo>
                  <a:pt x="193767" y="2510663"/>
                </a:lnTo>
                <a:lnTo>
                  <a:pt x="230175" y="2506917"/>
                </a:lnTo>
                <a:cubicBezTo>
                  <a:pt x="233188" y="2519053"/>
                  <a:pt x="237831" y="2531107"/>
                  <a:pt x="244021" y="2542592"/>
                </a:cubicBezTo>
                <a:cubicBezTo>
                  <a:pt x="281080" y="2610846"/>
                  <a:pt x="362529" y="2640086"/>
                  <a:pt x="433797" y="2601397"/>
                </a:cubicBezTo>
                <a:cubicBezTo>
                  <a:pt x="482341" y="2575090"/>
                  <a:pt x="507020" y="2527605"/>
                  <a:pt x="506205" y="2478491"/>
                </a:cubicBezTo>
                <a:lnTo>
                  <a:pt x="541147" y="2474826"/>
                </a:lnTo>
                <a:close/>
                <a:moveTo>
                  <a:pt x="2267620" y="2527605"/>
                </a:moveTo>
                <a:lnTo>
                  <a:pt x="2316896" y="2483460"/>
                </a:lnTo>
                <a:lnTo>
                  <a:pt x="2507324" y="2557334"/>
                </a:lnTo>
                <a:lnTo>
                  <a:pt x="2423187" y="2370734"/>
                </a:lnTo>
                <a:lnTo>
                  <a:pt x="2463667" y="2319584"/>
                </a:lnTo>
                <a:lnTo>
                  <a:pt x="2581605" y="2583071"/>
                </a:lnTo>
                <a:lnTo>
                  <a:pt x="2537379" y="2629986"/>
                </a:lnTo>
                <a:lnTo>
                  <a:pt x="2267620" y="2527605"/>
                </a:lnTo>
                <a:close/>
                <a:moveTo>
                  <a:pt x="1337229" y="253632"/>
                </a:moveTo>
                <a:lnTo>
                  <a:pt x="1283065" y="262591"/>
                </a:lnTo>
                <a:lnTo>
                  <a:pt x="1126764" y="131377"/>
                </a:lnTo>
                <a:lnTo>
                  <a:pt x="1155842" y="284257"/>
                </a:lnTo>
                <a:lnTo>
                  <a:pt x="1096873" y="294194"/>
                </a:lnTo>
                <a:lnTo>
                  <a:pt x="1049877" y="42190"/>
                </a:lnTo>
                <a:lnTo>
                  <a:pt x="1108520" y="32254"/>
                </a:lnTo>
                <a:lnTo>
                  <a:pt x="1109742" y="38362"/>
                </a:lnTo>
                <a:cubicBezTo>
                  <a:pt x="1111208" y="47077"/>
                  <a:pt x="1118701" y="57992"/>
                  <a:pt x="1129941" y="66788"/>
                </a:cubicBezTo>
                <a:lnTo>
                  <a:pt x="1266938" y="182527"/>
                </a:lnTo>
                <a:lnTo>
                  <a:pt x="1238920" y="10100"/>
                </a:lnTo>
                <a:lnTo>
                  <a:pt x="1298540" y="0"/>
                </a:lnTo>
                <a:lnTo>
                  <a:pt x="1337229" y="253632"/>
                </a:lnTo>
                <a:close/>
                <a:moveTo>
                  <a:pt x="2523858" y="2233086"/>
                </a:moveTo>
                <a:lnTo>
                  <a:pt x="2548700" y="2184135"/>
                </a:lnTo>
                <a:lnTo>
                  <a:pt x="2747028" y="2135998"/>
                </a:lnTo>
                <a:lnTo>
                  <a:pt x="2606691" y="2068803"/>
                </a:lnTo>
                <a:lnTo>
                  <a:pt x="2633651" y="2015454"/>
                </a:lnTo>
                <a:lnTo>
                  <a:pt x="2864477" y="2127039"/>
                </a:lnTo>
                <a:lnTo>
                  <a:pt x="2837762" y="2180144"/>
                </a:lnTo>
                <a:lnTo>
                  <a:pt x="2832142" y="2177456"/>
                </a:lnTo>
                <a:cubicBezTo>
                  <a:pt x="2824323" y="2173546"/>
                  <a:pt x="2811047" y="2172976"/>
                  <a:pt x="2797363" y="2176886"/>
                </a:cubicBezTo>
                <a:lnTo>
                  <a:pt x="2622981" y="2218587"/>
                </a:lnTo>
                <a:lnTo>
                  <a:pt x="2778467" y="2298245"/>
                </a:lnTo>
                <a:lnTo>
                  <a:pt x="2751263" y="2352245"/>
                </a:lnTo>
                <a:lnTo>
                  <a:pt x="2523858" y="2233086"/>
                </a:lnTo>
                <a:close/>
                <a:moveTo>
                  <a:pt x="230989" y="2015454"/>
                </a:moveTo>
                <a:lnTo>
                  <a:pt x="257542" y="2070513"/>
                </a:lnTo>
                <a:lnTo>
                  <a:pt x="168436" y="2113437"/>
                </a:lnTo>
                <a:cubicBezTo>
                  <a:pt x="203297" y="2137709"/>
                  <a:pt x="257786" y="2157012"/>
                  <a:pt x="298755" y="2155953"/>
                </a:cubicBezTo>
                <a:lnTo>
                  <a:pt x="326936" y="2214352"/>
                </a:lnTo>
                <a:cubicBezTo>
                  <a:pt x="278067" y="2218425"/>
                  <a:pt x="213641" y="2195375"/>
                  <a:pt x="173894" y="2171021"/>
                </a:cubicBezTo>
                <a:lnTo>
                  <a:pt x="101404" y="2336933"/>
                </a:lnTo>
                <a:lnTo>
                  <a:pt x="68336" y="2268353"/>
                </a:lnTo>
                <a:lnTo>
                  <a:pt x="128608" y="2132740"/>
                </a:lnTo>
                <a:lnTo>
                  <a:pt x="26634" y="2181935"/>
                </a:lnTo>
                <a:lnTo>
                  <a:pt x="0" y="2126876"/>
                </a:lnTo>
                <a:lnTo>
                  <a:pt x="230989" y="2015454"/>
                </a:lnTo>
                <a:close/>
                <a:moveTo>
                  <a:pt x="682542" y="2722349"/>
                </a:moveTo>
                <a:cubicBezTo>
                  <a:pt x="701275" y="2735137"/>
                  <a:pt x="720090" y="2735544"/>
                  <a:pt x="731248" y="2719173"/>
                </a:cubicBezTo>
                <a:cubicBezTo>
                  <a:pt x="741185" y="2704675"/>
                  <a:pt x="737357" y="2690095"/>
                  <a:pt x="714959" y="2674783"/>
                </a:cubicBezTo>
                <a:lnTo>
                  <a:pt x="681972" y="2652303"/>
                </a:lnTo>
                <a:lnTo>
                  <a:pt x="649555" y="2699869"/>
                </a:lnTo>
                <a:lnTo>
                  <a:pt x="682542" y="2722349"/>
                </a:lnTo>
                <a:close/>
                <a:moveTo>
                  <a:pt x="635465" y="2819273"/>
                </a:moveTo>
                <a:cubicBezTo>
                  <a:pt x="657863" y="2834504"/>
                  <a:pt x="675293" y="2831735"/>
                  <a:pt x="686207" y="2815771"/>
                </a:cubicBezTo>
                <a:cubicBezTo>
                  <a:pt x="695900" y="2801599"/>
                  <a:pt x="693130" y="2784169"/>
                  <a:pt x="670162" y="2768449"/>
                </a:cubicBezTo>
                <a:lnTo>
                  <a:pt x="624225" y="2737092"/>
                </a:lnTo>
                <a:lnTo>
                  <a:pt x="589527" y="2787916"/>
                </a:lnTo>
                <a:lnTo>
                  <a:pt x="635465" y="2819273"/>
                </a:lnTo>
                <a:close/>
                <a:moveTo>
                  <a:pt x="657456" y="2579732"/>
                </a:moveTo>
                <a:lnTo>
                  <a:pt x="741267" y="2636909"/>
                </a:lnTo>
                <a:cubicBezTo>
                  <a:pt x="802109" y="2678367"/>
                  <a:pt x="808706" y="2713553"/>
                  <a:pt x="786226" y="2746458"/>
                </a:cubicBezTo>
                <a:cubicBezTo>
                  <a:pt x="773032" y="2765843"/>
                  <a:pt x="752425" y="2775291"/>
                  <a:pt x="727420" y="2771544"/>
                </a:cubicBezTo>
                <a:cubicBezTo>
                  <a:pt x="750389" y="2798260"/>
                  <a:pt x="752507" y="2826359"/>
                  <a:pt x="735158" y="2851771"/>
                </a:cubicBezTo>
                <a:cubicBezTo>
                  <a:pt x="711375" y="2886550"/>
                  <a:pt x="671139" y="2899419"/>
                  <a:pt x="609727" y="2857554"/>
                </a:cubicBezTo>
                <a:lnTo>
                  <a:pt x="512884" y="2791499"/>
                </a:lnTo>
                <a:lnTo>
                  <a:pt x="657456" y="2579732"/>
                </a:lnTo>
                <a:close/>
                <a:moveTo>
                  <a:pt x="2886469" y="1944105"/>
                </a:moveTo>
                <a:lnTo>
                  <a:pt x="2857961" y="1893688"/>
                </a:lnTo>
                <a:cubicBezTo>
                  <a:pt x="2886061" y="1877968"/>
                  <a:pt x="2902188" y="1859072"/>
                  <a:pt x="2907564" y="1831786"/>
                </a:cubicBezTo>
                <a:cubicBezTo>
                  <a:pt x="2912369" y="1807352"/>
                  <a:pt x="2905772" y="1788130"/>
                  <a:pt x="2887446" y="1784465"/>
                </a:cubicBezTo>
                <a:cubicBezTo>
                  <a:pt x="2866595" y="1780392"/>
                  <a:pt x="2852749" y="1804420"/>
                  <a:pt x="2842568" y="1829262"/>
                </a:cubicBezTo>
                <a:cubicBezTo>
                  <a:pt x="2825382" y="1874791"/>
                  <a:pt x="2797445" y="1915679"/>
                  <a:pt x="2743933" y="1905091"/>
                </a:cubicBezTo>
                <a:cubicBezTo>
                  <a:pt x="2696122" y="1895642"/>
                  <a:pt x="2674131" y="1852067"/>
                  <a:pt x="2685941" y="1792039"/>
                </a:cubicBezTo>
                <a:cubicBezTo>
                  <a:pt x="2694005" y="1751478"/>
                  <a:pt x="2710294" y="1723704"/>
                  <a:pt x="2745318" y="1701468"/>
                </a:cubicBezTo>
                <a:lnTo>
                  <a:pt x="2772603" y="1750501"/>
                </a:lnTo>
                <a:cubicBezTo>
                  <a:pt x="2752648" y="1762636"/>
                  <a:pt x="2740186" y="1780311"/>
                  <a:pt x="2735544" y="1803687"/>
                </a:cubicBezTo>
                <a:cubicBezTo>
                  <a:pt x="2730738" y="1828121"/>
                  <a:pt x="2736603" y="1843515"/>
                  <a:pt x="2751019" y="1846366"/>
                </a:cubicBezTo>
                <a:cubicBezTo>
                  <a:pt x="2768938" y="1849868"/>
                  <a:pt x="2782295" y="1831542"/>
                  <a:pt x="2792558" y="1804094"/>
                </a:cubicBezTo>
                <a:cubicBezTo>
                  <a:pt x="2811617" y="1754817"/>
                  <a:pt x="2837029" y="1714011"/>
                  <a:pt x="2894125" y="1725333"/>
                </a:cubicBezTo>
                <a:cubicBezTo>
                  <a:pt x="2951302" y="1736654"/>
                  <a:pt x="2968732" y="1788211"/>
                  <a:pt x="2957736" y="1843597"/>
                </a:cubicBezTo>
                <a:cubicBezTo>
                  <a:pt x="2948533" y="1891000"/>
                  <a:pt x="2924342" y="1922439"/>
                  <a:pt x="2886469" y="1944105"/>
                </a:cubicBezTo>
                <a:moveTo>
                  <a:pt x="2714367" y="1367120"/>
                </a:moveTo>
                <a:lnTo>
                  <a:pt x="2701417" y="1307337"/>
                </a:lnTo>
                <a:lnTo>
                  <a:pt x="2798096" y="1286323"/>
                </a:lnTo>
                <a:cubicBezTo>
                  <a:pt x="2769834" y="1254558"/>
                  <a:pt x="2721453" y="1223200"/>
                  <a:pt x="2681299" y="1214648"/>
                </a:cubicBezTo>
                <a:lnTo>
                  <a:pt x="2667534" y="1151281"/>
                </a:lnTo>
                <a:cubicBezTo>
                  <a:pt x="2715996" y="1158774"/>
                  <a:pt x="2773255" y="1196159"/>
                  <a:pt x="2806241" y="1229146"/>
                </a:cubicBezTo>
                <a:lnTo>
                  <a:pt x="2915464" y="1084737"/>
                </a:lnTo>
                <a:lnTo>
                  <a:pt x="2931591" y="1159181"/>
                </a:lnTo>
                <a:lnTo>
                  <a:pt x="2841346" y="1276956"/>
                </a:lnTo>
                <a:lnTo>
                  <a:pt x="2951954" y="1252929"/>
                </a:lnTo>
                <a:lnTo>
                  <a:pt x="2964904" y="1312713"/>
                </a:lnTo>
                <a:lnTo>
                  <a:pt x="2714367" y="1367120"/>
                </a:lnTo>
                <a:close/>
                <a:moveTo>
                  <a:pt x="966717" y="338990"/>
                </a:moveTo>
                <a:lnTo>
                  <a:pt x="791521" y="421661"/>
                </a:lnTo>
                <a:lnTo>
                  <a:pt x="769774" y="375642"/>
                </a:lnTo>
                <a:lnTo>
                  <a:pt x="889667" y="319036"/>
                </a:lnTo>
                <a:lnTo>
                  <a:pt x="868409" y="273994"/>
                </a:lnTo>
                <a:lnTo>
                  <a:pt x="768308" y="321235"/>
                </a:lnTo>
                <a:lnTo>
                  <a:pt x="746642" y="275216"/>
                </a:lnTo>
                <a:lnTo>
                  <a:pt x="846662" y="227976"/>
                </a:lnTo>
                <a:lnTo>
                  <a:pt x="823693" y="179269"/>
                </a:lnTo>
                <a:lnTo>
                  <a:pt x="703800" y="235876"/>
                </a:lnTo>
                <a:lnTo>
                  <a:pt x="682053" y="189776"/>
                </a:lnTo>
                <a:lnTo>
                  <a:pt x="857331" y="107105"/>
                </a:lnTo>
                <a:lnTo>
                  <a:pt x="966717" y="338990"/>
                </a:lnTo>
                <a:close/>
                <a:moveTo>
                  <a:pt x="958084" y="2745481"/>
                </a:moveTo>
                <a:lnTo>
                  <a:pt x="1142891" y="2803635"/>
                </a:lnTo>
                <a:lnTo>
                  <a:pt x="1127660" y="2852179"/>
                </a:lnTo>
                <a:lnTo>
                  <a:pt x="1001170" y="2812350"/>
                </a:lnTo>
                <a:lnTo>
                  <a:pt x="986265" y="2859835"/>
                </a:lnTo>
                <a:lnTo>
                  <a:pt x="1091742" y="2893066"/>
                </a:lnTo>
                <a:lnTo>
                  <a:pt x="1076510" y="2941610"/>
                </a:lnTo>
                <a:lnTo>
                  <a:pt x="970953" y="2908460"/>
                </a:lnTo>
                <a:lnTo>
                  <a:pt x="954826" y="2959773"/>
                </a:lnTo>
                <a:lnTo>
                  <a:pt x="1081316" y="2999601"/>
                </a:lnTo>
                <a:lnTo>
                  <a:pt x="1066004" y="3048226"/>
                </a:lnTo>
                <a:lnTo>
                  <a:pt x="881196" y="2990072"/>
                </a:lnTo>
                <a:lnTo>
                  <a:pt x="958084" y="2745481"/>
                </a:lnTo>
                <a:close/>
                <a:moveTo>
                  <a:pt x="2163772" y="2789545"/>
                </a:moveTo>
                <a:lnTo>
                  <a:pt x="2148541" y="2687489"/>
                </a:lnTo>
                <a:lnTo>
                  <a:pt x="2234307" y="2745562"/>
                </a:lnTo>
                <a:lnTo>
                  <a:pt x="2163772" y="2789545"/>
                </a:lnTo>
                <a:close/>
                <a:moveTo>
                  <a:pt x="2327729" y="2808767"/>
                </a:moveTo>
                <a:lnTo>
                  <a:pt x="2379531" y="2770322"/>
                </a:lnTo>
                <a:lnTo>
                  <a:pt x="2144876" y="2619479"/>
                </a:lnTo>
                <a:lnTo>
                  <a:pt x="2090305" y="2653851"/>
                </a:lnTo>
                <a:lnTo>
                  <a:pt x="2125247" y="2930370"/>
                </a:lnTo>
                <a:lnTo>
                  <a:pt x="2180469" y="2901455"/>
                </a:lnTo>
                <a:lnTo>
                  <a:pt x="2171999" y="2844523"/>
                </a:lnTo>
                <a:lnTo>
                  <a:pt x="2280570" y="2776839"/>
                </a:lnTo>
                <a:lnTo>
                  <a:pt x="2327729" y="2808767"/>
                </a:lnTo>
                <a:close/>
                <a:moveTo>
                  <a:pt x="1432198" y="2344752"/>
                </a:moveTo>
                <a:cubicBezTo>
                  <a:pt x="1337880" y="2344752"/>
                  <a:pt x="1297563" y="2415450"/>
                  <a:pt x="1173028" y="2415450"/>
                </a:cubicBezTo>
                <a:cubicBezTo>
                  <a:pt x="1221001" y="2429622"/>
                  <a:pt x="1324930" y="2452591"/>
                  <a:pt x="1432198" y="2452591"/>
                </a:cubicBezTo>
                <a:cubicBezTo>
                  <a:pt x="1539548" y="2452591"/>
                  <a:pt x="1643395" y="2429622"/>
                  <a:pt x="1691368" y="2415450"/>
                </a:cubicBezTo>
                <a:cubicBezTo>
                  <a:pt x="1566833" y="2415450"/>
                  <a:pt x="1526516" y="2344752"/>
                  <a:pt x="1432198" y="2344752"/>
                </a:cubicBezTo>
                <a:moveTo>
                  <a:pt x="1917878" y="2191872"/>
                </a:moveTo>
                <a:cubicBezTo>
                  <a:pt x="1878782" y="2213538"/>
                  <a:pt x="1839605" y="2227873"/>
                  <a:pt x="1768338" y="2227873"/>
                </a:cubicBezTo>
                <a:cubicBezTo>
                  <a:pt x="1697070" y="2227873"/>
                  <a:pt x="1658300" y="2211420"/>
                  <a:pt x="1619205" y="2189755"/>
                </a:cubicBezTo>
                <a:cubicBezTo>
                  <a:pt x="1575711" y="2165646"/>
                  <a:pt x="1525294" y="2135021"/>
                  <a:pt x="1432117" y="2134288"/>
                </a:cubicBezTo>
                <a:cubicBezTo>
                  <a:pt x="1338939" y="2135102"/>
                  <a:pt x="1288522" y="2165646"/>
                  <a:pt x="1245028" y="2189755"/>
                </a:cubicBezTo>
                <a:cubicBezTo>
                  <a:pt x="1205933" y="2211420"/>
                  <a:pt x="1167163" y="2227873"/>
                  <a:pt x="1095895" y="2227873"/>
                </a:cubicBezTo>
                <a:cubicBezTo>
                  <a:pt x="1024628" y="2227873"/>
                  <a:pt x="985451" y="2213538"/>
                  <a:pt x="946355" y="2191872"/>
                </a:cubicBezTo>
                <a:cubicBezTo>
                  <a:pt x="902373" y="2167438"/>
                  <a:pt x="843485" y="2127446"/>
                  <a:pt x="745013" y="2138442"/>
                </a:cubicBezTo>
                <a:cubicBezTo>
                  <a:pt x="893984" y="2330010"/>
                  <a:pt x="1098502" y="2327077"/>
                  <a:pt x="1098502" y="2327077"/>
                </a:cubicBezTo>
                <a:cubicBezTo>
                  <a:pt x="1188747" y="2327077"/>
                  <a:pt x="1239979" y="2308670"/>
                  <a:pt x="1283961" y="2284235"/>
                </a:cubicBezTo>
                <a:cubicBezTo>
                  <a:pt x="1322486" y="2262814"/>
                  <a:pt x="1362559" y="2236995"/>
                  <a:pt x="1432117" y="2236343"/>
                </a:cubicBezTo>
                <a:cubicBezTo>
                  <a:pt x="1501674" y="2236995"/>
                  <a:pt x="1541665" y="2262733"/>
                  <a:pt x="1580272" y="2284235"/>
                </a:cubicBezTo>
                <a:cubicBezTo>
                  <a:pt x="1624336" y="2308670"/>
                  <a:pt x="1675486" y="2327077"/>
                  <a:pt x="1765731" y="2327077"/>
                </a:cubicBezTo>
                <a:cubicBezTo>
                  <a:pt x="1765731" y="2327077"/>
                  <a:pt x="1970250" y="2330010"/>
                  <a:pt x="2119220" y="2138442"/>
                </a:cubicBezTo>
                <a:cubicBezTo>
                  <a:pt x="2020829" y="2127446"/>
                  <a:pt x="1961942" y="2167356"/>
                  <a:pt x="1917878" y="2191872"/>
                </a:cubicBezTo>
                <a:moveTo>
                  <a:pt x="2114577" y="1920077"/>
                </a:moveTo>
                <a:cubicBezTo>
                  <a:pt x="2016757" y="1920077"/>
                  <a:pt x="1965607" y="1957951"/>
                  <a:pt x="1920403" y="1983037"/>
                </a:cubicBezTo>
                <a:cubicBezTo>
                  <a:pt x="1880330" y="2005273"/>
                  <a:pt x="1845796" y="2026857"/>
                  <a:pt x="1772736" y="2026857"/>
                </a:cubicBezTo>
                <a:cubicBezTo>
                  <a:pt x="1699676" y="2026857"/>
                  <a:pt x="1665060" y="2005273"/>
                  <a:pt x="1624988" y="1983037"/>
                </a:cubicBezTo>
                <a:cubicBezTo>
                  <a:pt x="1580109" y="1958114"/>
                  <a:pt x="1528878" y="1929933"/>
                  <a:pt x="1432198" y="1929525"/>
                </a:cubicBezTo>
                <a:cubicBezTo>
                  <a:pt x="1335437" y="1929851"/>
                  <a:pt x="1284287" y="1958114"/>
                  <a:pt x="1239408" y="1983037"/>
                </a:cubicBezTo>
                <a:cubicBezTo>
                  <a:pt x="1199336" y="2005273"/>
                  <a:pt x="1164801" y="2026857"/>
                  <a:pt x="1091660" y="2026857"/>
                </a:cubicBezTo>
                <a:cubicBezTo>
                  <a:pt x="1018600" y="2026857"/>
                  <a:pt x="983984" y="2005273"/>
                  <a:pt x="943993" y="1983037"/>
                </a:cubicBezTo>
                <a:cubicBezTo>
                  <a:pt x="898870" y="1957951"/>
                  <a:pt x="847639" y="1920077"/>
                  <a:pt x="749819" y="1920077"/>
                </a:cubicBezTo>
                <a:cubicBezTo>
                  <a:pt x="687999" y="1920077"/>
                  <a:pt x="614125" y="1939543"/>
                  <a:pt x="614125" y="1939543"/>
                </a:cubicBezTo>
                <a:lnTo>
                  <a:pt x="667148" y="2031825"/>
                </a:lnTo>
                <a:cubicBezTo>
                  <a:pt x="667148" y="2031825"/>
                  <a:pt x="711538" y="2023843"/>
                  <a:pt x="749737" y="2023843"/>
                </a:cubicBezTo>
                <a:cubicBezTo>
                  <a:pt x="822797" y="2023843"/>
                  <a:pt x="862218" y="2045346"/>
                  <a:pt x="902291" y="2067581"/>
                </a:cubicBezTo>
                <a:cubicBezTo>
                  <a:pt x="947414" y="2092667"/>
                  <a:pt x="985043" y="2127283"/>
                  <a:pt x="1082945" y="2127283"/>
                </a:cubicBezTo>
                <a:cubicBezTo>
                  <a:pt x="1180847" y="2127283"/>
                  <a:pt x="1234196" y="2095600"/>
                  <a:pt x="1279237" y="2070513"/>
                </a:cubicBezTo>
                <a:cubicBezTo>
                  <a:pt x="1319065" y="2048441"/>
                  <a:pt x="1360034" y="2029300"/>
                  <a:pt x="1432198" y="2029056"/>
                </a:cubicBezTo>
                <a:cubicBezTo>
                  <a:pt x="1504280" y="2029300"/>
                  <a:pt x="1545330" y="2048359"/>
                  <a:pt x="1585159" y="2070513"/>
                </a:cubicBezTo>
                <a:cubicBezTo>
                  <a:pt x="1630282" y="2095600"/>
                  <a:pt x="1683631" y="2127283"/>
                  <a:pt x="1781451" y="2127283"/>
                </a:cubicBezTo>
                <a:cubicBezTo>
                  <a:pt x="1879353" y="2127283"/>
                  <a:pt x="1916982" y="2092749"/>
                  <a:pt x="1962105" y="2067581"/>
                </a:cubicBezTo>
                <a:cubicBezTo>
                  <a:pt x="2002177" y="2045346"/>
                  <a:pt x="2041517" y="2023843"/>
                  <a:pt x="2114658" y="2023843"/>
                </a:cubicBezTo>
                <a:cubicBezTo>
                  <a:pt x="2152858" y="2023843"/>
                  <a:pt x="2197248" y="2031825"/>
                  <a:pt x="2197248" y="2031825"/>
                </a:cubicBezTo>
                <a:lnTo>
                  <a:pt x="2250271" y="1939543"/>
                </a:lnTo>
                <a:cubicBezTo>
                  <a:pt x="2250271" y="1939625"/>
                  <a:pt x="2176397" y="1920077"/>
                  <a:pt x="2114577" y="1920077"/>
                </a:cubicBezTo>
                <a:moveTo>
                  <a:pt x="1038800" y="776941"/>
                </a:moveTo>
                <a:lnTo>
                  <a:pt x="961016" y="759349"/>
                </a:lnTo>
                <a:lnTo>
                  <a:pt x="1015179" y="817910"/>
                </a:lnTo>
                <a:lnTo>
                  <a:pt x="961016" y="876472"/>
                </a:lnTo>
                <a:lnTo>
                  <a:pt x="1038800" y="858879"/>
                </a:lnTo>
                <a:lnTo>
                  <a:pt x="1062420" y="935034"/>
                </a:lnTo>
                <a:lnTo>
                  <a:pt x="1086040" y="858879"/>
                </a:lnTo>
                <a:lnTo>
                  <a:pt x="1163824" y="876472"/>
                </a:lnTo>
                <a:lnTo>
                  <a:pt x="1109660" y="817910"/>
                </a:lnTo>
                <a:lnTo>
                  <a:pt x="1163824" y="759349"/>
                </a:lnTo>
                <a:lnTo>
                  <a:pt x="1086040" y="776941"/>
                </a:lnTo>
                <a:lnTo>
                  <a:pt x="1062420" y="700787"/>
                </a:lnTo>
                <a:lnTo>
                  <a:pt x="1038800" y="776941"/>
                </a:lnTo>
                <a:close/>
                <a:moveTo>
                  <a:pt x="2027427" y="1425438"/>
                </a:moveTo>
                <a:lnTo>
                  <a:pt x="2052106" y="1425438"/>
                </a:lnTo>
                <a:lnTo>
                  <a:pt x="2052106" y="1389030"/>
                </a:lnTo>
                <a:cubicBezTo>
                  <a:pt x="2052106" y="1389030"/>
                  <a:pt x="2020422" y="1382514"/>
                  <a:pt x="2020422" y="1349446"/>
                </a:cubicBezTo>
                <a:lnTo>
                  <a:pt x="2020178" y="1349446"/>
                </a:lnTo>
                <a:lnTo>
                  <a:pt x="2018467" y="1317681"/>
                </a:lnTo>
                <a:lnTo>
                  <a:pt x="2049011" y="1292920"/>
                </a:lnTo>
                <a:lnTo>
                  <a:pt x="2055119" y="1227517"/>
                </a:lnTo>
                <a:lnTo>
                  <a:pt x="2010485" y="1227517"/>
                </a:lnTo>
                <a:lnTo>
                  <a:pt x="2004702" y="1273861"/>
                </a:lnTo>
                <a:lnTo>
                  <a:pt x="1961535" y="1273861"/>
                </a:lnTo>
                <a:lnTo>
                  <a:pt x="1955182" y="1227517"/>
                </a:lnTo>
                <a:lnTo>
                  <a:pt x="1930584" y="1227517"/>
                </a:lnTo>
                <a:lnTo>
                  <a:pt x="1905905" y="1227517"/>
                </a:lnTo>
                <a:lnTo>
                  <a:pt x="1899552" y="1273861"/>
                </a:lnTo>
                <a:lnTo>
                  <a:pt x="1856384" y="1273861"/>
                </a:lnTo>
                <a:lnTo>
                  <a:pt x="1850601" y="1227517"/>
                </a:lnTo>
                <a:lnTo>
                  <a:pt x="1805967" y="1227517"/>
                </a:lnTo>
                <a:lnTo>
                  <a:pt x="1812076" y="1292920"/>
                </a:lnTo>
                <a:lnTo>
                  <a:pt x="1842619" y="1317681"/>
                </a:lnTo>
                <a:lnTo>
                  <a:pt x="1840827" y="1349446"/>
                </a:lnTo>
                <a:lnTo>
                  <a:pt x="1840664" y="1349446"/>
                </a:lnTo>
                <a:cubicBezTo>
                  <a:pt x="1840664" y="1382514"/>
                  <a:pt x="1808899" y="1389030"/>
                  <a:pt x="1808899" y="1389030"/>
                </a:cubicBezTo>
                <a:lnTo>
                  <a:pt x="1808899" y="1425438"/>
                </a:lnTo>
                <a:lnTo>
                  <a:pt x="1833578" y="1425438"/>
                </a:lnTo>
                <a:cubicBezTo>
                  <a:pt x="1832519" y="1548263"/>
                  <a:pt x="1771514" y="1725821"/>
                  <a:pt x="1771514" y="1859153"/>
                </a:cubicBezTo>
                <a:lnTo>
                  <a:pt x="1930584" y="1859153"/>
                </a:lnTo>
                <a:lnTo>
                  <a:pt x="2089654" y="1859153"/>
                </a:lnTo>
                <a:cubicBezTo>
                  <a:pt x="2089491" y="1725740"/>
                  <a:pt x="2028486" y="1548263"/>
                  <a:pt x="2027427" y="1425438"/>
                </a:cubicBezTo>
                <a:moveTo>
                  <a:pt x="2029626" y="1184838"/>
                </a:moveTo>
                <a:lnTo>
                  <a:pt x="2029626" y="1163498"/>
                </a:lnTo>
                <a:cubicBezTo>
                  <a:pt x="2029626" y="1102248"/>
                  <a:pt x="1984584" y="1063967"/>
                  <a:pt x="1930421" y="1063967"/>
                </a:cubicBezTo>
                <a:cubicBezTo>
                  <a:pt x="1876257" y="1063967"/>
                  <a:pt x="1831216" y="1102248"/>
                  <a:pt x="1831216" y="1163498"/>
                </a:cubicBezTo>
                <a:lnTo>
                  <a:pt x="1831216" y="1184838"/>
                </a:lnTo>
                <a:lnTo>
                  <a:pt x="2029626" y="1184838"/>
                </a:lnTo>
                <a:close/>
                <a:moveTo>
                  <a:pt x="1030899" y="1425438"/>
                </a:moveTo>
                <a:lnTo>
                  <a:pt x="1055578" y="1425438"/>
                </a:lnTo>
                <a:lnTo>
                  <a:pt x="1055578" y="1389030"/>
                </a:lnTo>
                <a:cubicBezTo>
                  <a:pt x="1055578" y="1389030"/>
                  <a:pt x="1023813" y="1382514"/>
                  <a:pt x="1023813" y="1349446"/>
                </a:cubicBezTo>
                <a:lnTo>
                  <a:pt x="1023650" y="1349446"/>
                </a:lnTo>
                <a:lnTo>
                  <a:pt x="1021858" y="1317681"/>
                </a:lnTo>
                <a:lnTo>
                  <a:pt x="1052402" y="1292920"/>
                </a:lnTo>
                <a:lnTo>
                  <a:pt x="1058510" y="1227517"/>
                </a:lnTo>
                <a:lnTo>
                  <a:pt x="1013876" y="1227517"/>
                </a:lnTo>
                <a:lnTo>
                  <a:pt x="1008093" y="1273861"/>
                </a:lnTo>
                <a:lnTo>
                  <a:pt x="964925" y="1273861"/>
                </a:lnTo>
                <a:lnTo>
                  <a:pt x="958572" y="1227517"/>
                </a:lnTo>
                <a:lnTo>
                  <a:pt x="933893" y="1227517"/>
                </a:lnTo>
                <a:lnTo>
                  <a:pt x="909296" y="1227517"/>
                </a:lnTo>
                <a:lnTo>
                  <a:pt x="902943" y="1273861"/>
                </a:lnTo>
                <a:lnTo>
                  <a:pt x="859775" y="1273861"/>
                </a:lnTo>
                <a:lnTo>
                  <a:pt x="853992" y="1227517"/>
                </a:lnTo>
                <a:lnTo>
                  <a:pt x="809358" y="1227517"/>
                </a:lnTo>
                <a:lnTo>
                  <a:pt x="815385" y="1292920"/>
                </a:lnTo>
                <a:lnTo>
                  <a:pt x="845929" y="1317681"/>
                </a:lnTo>
                <a:lnTo>
                  <a:pt x="844137" y="1349446"/>
                </a:lnTo>
                <a:lnTo>
                  <a:pt x="843974" y="1349446"/>
                </a:lnTo>
                <a:cubicBezTo>
                  <a:pt x="843974" y="1382514"/>
                  <a:pt x="812209" y="1389030"/>
                  <a:pt x="812209" y="1389030"/>
                </a:cubicBezTo>
                <a:lnTo>
                  <a:pt x="812209" y="1425438"/>
                </a:lnTo>
                <a:lnTo>
                  <a:pt x="836888" y="1425438"/>
                </a:lnTo>
                <a:cubicBezTo>
                  <a:pt x="835829" y="1548263"/>
                  <a:pt x="774824" y="1725821"/>
                  <a:pt x="774824" y="1859153"/>
                </a:cubicBezTo>
                <a:lnTo>
                  <a:pt x="933812" y="1859153"/>
                </a:lnTo>
                <a:lnTo>
                  <a:pt x="1092882" y="1859153"/>
                </a:lnTo>
                <a:cubicBezTo>
                  <a:pt x="1092963" y="1725740"/>
                  <a:pt x="1031958" y="1548263"/>
                  <a:pt x="1030899" y="1425438"/>
                </a:cubicBezTo>
                <a:moveTo>
                  <a:pt x="1482289" y="622107"/>
                </a:moveTo>
                <a:cubicBezTo>
                  <a:pt x="1482289" y="594414"/>
                  <a:pt x="1459891" y="572016"/>
                  <a:pt x="1432198" y="572016"/>
                </a:cubicBezTo>
                <a:cubicBezTo>
                  <a:pt x="1404505" y="572016"/>
                  <a:pt x="1382107" y="594414"/>
                  <a:pt x="1382107" y="622107"/>
                </a:cubicBezTo>
                <a:cubicBezTo>
                  <a:pt x="1382107" y="649800"/>
                  <a:pt x="1404505" y="672198"/>
                  <a:pt x="1432198" y="672198"/>
                </a:cubicBezTo>
                <a:cubicBezTo>
                  <a:pt x="1459809" y="672198"/>
                  <a:pt x="1482289" y="649718"/>
                  <a:pt x="1482289" y="622107"/>
                </a:cubicBezTo>
                <a:moveTo>
                  <a:pt x="1636879" y="1314016"/>
                </a:moveTo>
                <a:lnTo>
                  <a:pt x="1227517" y="1314016"/>
                </a:lnTo>
                <a:lnTo>
                  <a:pt x="1227517" y="1375836"/>
                </a:lnTo>
                <a:cubicBezTo>
                  <a:pt x="1227517" y="1375836"/>
                  <a:pt x="1253010" y="1387157"/>
                  <a:pt x="1253010" y="1415501"/>
                </a:cubicBezTo>
                <a:cubicBezTo>
                  <a:pt x="1253010" y="1472189"/>
                  <a:pt x="1208865" y="1696907"/>
                  <a:pt x="1217336" y="1859072"/>
                </a:cubicBezTo>
                <a:lnTo>
                  <a:pt x="1359871" y="1859072"/>
                </a:lnTo>
                <a:lnTo>
                  <a:pt x="1370623" y="1705133"/>
                </a:lnTo>
                <a:cubicBezTo>
                  <a:pt x="1375347" y="1666282"/>
                  <a:pt x="1400351" y="1643558"/>
                  <a:pt x="1432117" y="1643558"/>
                </a:cubicBezTo>
                <a:cubicBezTo>
                  <a:pt x="1463963" y="1643558"/>
                  <a:pt x="1488886" y="1666201"/>
                  <a:pt x="1493610" y="1705133"/>
                </a:cubicBezTo>
                <a:lnTo>
                  <a:pt x="1504362" y="1859072"/>
                </a:lnTo>
                <a:lnTo>
                  <a:pt x="1646897" y="1859072"/>
                </a:lnTo>
                <a:cubicBezTo>
                  <a:pt x="1655368" y="1696907"/>
                  <a:pt x="1611223" y="1472271"/>
                  <a:pt x="1611223" y="1415501"/>
                </a:cubicBezTo>
                <a:cubicBezTo>
                  <a:pt x="1611223" y="1387157"/>
                  <a:pt x="1636716" y="1375836"/>
                  <a:pt x="1636716" y="1375836"/>
                </a:cubicBezTo>
                <a:lnTo>
                  <a:pt x="1636879" y="1314016"/>
                </a:lnTo>
                <a:moveTo>
                  <a:pt x="1033180" y="1184838"/>
                </a:moveTo>
                <a:lnTo>
                  <a:pt x="1033180" y="1163498"/>
                </a:lnTo>
                <a:cubicBezTo>
                  <a:pt x="1033180" y="1102248"/>
                  <a:pt x="988138" y="1063967"/>
                  <a:pt x="933975" y="1063967"/>
                </a:cubicBezTo>
                <a:cubicBezTo>
                  <a:pt x="879811" y="1063967"/>
                  <a:pt x="834770" y="1102248"/>
                  <a:pt x="834770" y="1163498"/>
                </a:cubicBezTo>
                <a:lnTo>
                  <a:pt x="834770" y="1184838"/>
                </a:lnTo>
                <a:lnTo>
                  <a:pt x="1033180" y="1184838"/>
                </a:lnTo>
                <a:close/>
                <a:moveTo>
                  <a:pt x="1588254" y="1265146"/>
                </a:moveTo>
                <a:cubicBezTo>
                  <a:pt x="1588254" y="1265146"/>
                  <a:pt x="1578236" y="1188340"/>
                  <a:pt x="1578236" y="1162846"/>
                </a:cubicBezTo>
                <a:cubicBezTo>
                  <a:pt x="1578236" y="1126032"/>
                  <a:pt x="1613585" y="1111860"/>
                  <a:pt x="1613585" y="1111860"/>
                </a:cubicBezTo>
                <a:lnTo>
                  <a:pt x="1617983" y="1029840"/>
                </a:lnTo>
                <a:lnTo>
                  <a:pt x="1550950" y="1029840"/>
                </a:lnTo>
                <a:lnTo>
                  <a:pt x="1544027" y="1081316"/>
                </a:lnTo>
                <a:lnTo>
                  <a:pt x="1484814" y="1081316"/>
                </a:lnTo>
                <a:lnTo>
                  <a:pt x="1477972" y="1029840"/>
                </a:lnTo>
                <a:lnTo>
                  <a:pt x="1386505" y="1029840"/>
                </a:lnTo>
                <a:lnTo>
                  <a:pt x="1379663" y="1081316"/>
                </a:lnTo>
                <a:lnTo>
                  <a:pt x="1320450" y="1081316"/>
                </a:lnTo>
                <a:lnTo>
                  <a:pt x="1313608" y="1029840"/>
                </a:lnTo>
                <a:lnTo>
                  <a:pt x="1246494" y="1029840"/>
                </a:lnTo>
                <a:lnTo>
                  <a:pt x="1250893" y="1111860"/>
                </a:lnTo>
                <a:cubicBezTo>
                  <a:pt x="1250893" y="1111860"/>
                  <a:pt x="1286241" y="1126032"/>
                  <a:pt x="1286241" y="1162846"/>
                </a:cubicBezTo>
                <a:cubicBezTo>
                  <a:pt x="1286241" y="1188340"/>
                  <a:pt x="1276223" y="1265146"/>
                  <a:pt x="1276223" y="1265146"/>
                </a:cubicBezTo>
                <a:lnTo>
                  <a:pt x="1588254" y="1265146"/>
                </a:lnTo>
                <a:close/>
                <a:moveTo>
                  <a:pt x="1795705" y="720009"/>
                </a:moveTo>
                <a:cubicBezTo>
                  <a:pt x="1768500" y="718543"/>
                  <a:pt x="1743577" y="728153"/>
                  <a:pt x="1724925" y="744688"/>
                </a:cubicBezTo>
                <a:cubicBezTo>
                  <a:pt x="1723622" y="745828"/>
                  <a:pt x="1724762" y="747945"/>
                  <a:pt x="1726473" y="747376"/>
                </a:cubicBezTo>
                <a:cubicBezTo>
                  <a:pt x="1738120" y="744036"/>
                  <a:pt x="1750908" y="743466"/>
                  <a:pt x="1764184" y="746642"/>
                </a:cubicBezTo>
                <a:cubicBezTo>
                  <a:pt x="1792284" y="753403"/>
                  <a:pt x="1814275" y="776941"/>
                  <a:pt x="1818917" y="805448"/>
                </a:cubicBezTo>
                <a:cubicBezTo>
                  <a:pt x="1826411" y="851386"/>
                  <a:pt x="1791143" y="891133"/>
                  <a:pt x="1746591" y="891133"/>
                </a:cubicBezTo>
                <a:cubicBezTo>
                  <a:pt x="1739586" y="891133"/>
                  <a:pt x="1732826" y="890155"/>
                  <a:pt x="1726392" y="888282"/>
                </a:cubicBezTo>
                <a:cubicBezTo>
                  <a:pt x="1724762" y="887793"/>
                  <a:pt x="1723704" y="889911"/>
                  <a:pt x="1724925" y="891051"/>
                </a:cubicBezTo>
                <a:cubicBezTo>
                  <a:pt x="1742274" y="906527"/>
                  <a:pt x="1765080" y="915893"/>
                  <a:pt x="1790085" y="915893"/>
                </a:cubicBezTo>
                <a:cubicBezTo>
                  <a:pt x="1845796" y="915893"/>
                  <a:pt x="1890593" y="869467"/>
                  <a:pt x="1887986" y="813186"/>
                </a:cubicBezTo>
                <a:cubicBezTo>
                  <a:pt x="1885787" y="763665"/>
                  <a:pt x="1845225" y="722778"/>
                  <a:pt x="1795705" y="720009"/>
                </a:cubicBezTo>
                <a:moveTo>
                  <a:pt x="1583041" y="967450"/>
                </a:moveTo>
                <a:lnTo>
                  <a:pt x="1583041" y="981948"/>
                </a:lnTo>
                <a:lnTo>
                  <a:pt x="1281273" y="981948"/>
                </a:lnTo>
                <a:lnTo>
                  <a:pt x="1281273" y="967450"/>
                </a:lnTo>
                <a:cubicBezTo>
                  <a:pt x="1281273" y="932509"/>
                  <a:pt x="1432198" y="702416"/>
                  <a:pt x="1432198" y="702416"/>
                </a:cubicBezTo>
                <a:cubicBezTo>
                  <a:pt x="1432198" y="702416"/>
                  <a:pt x="1583041" y="932509"/>
                  <a:pt x="1583041" y="967450"/>
                </a:cubicBezTo>
                <a:close/>
              </a:path>
            </a:pathLst>
          </a:custGeom>
          <a:solidFill>
            <a:srgbClr val="0D142D"/>
          </a:solidFill>
          <a:ln w="8132" cap="flat">
            <a:noFill/>
            <a:prstDash val="solid"/>
            <a:miter/>
          </a:ln>
        </p:spPr>
        <p:txBody>
          <a:bodyPr rtlCol="0" anchor="ctr"/>
          <a:lstStyle/>
          <a:p>
            <a:endParaRPr lang="da-DK" dirty="0"/>
          </a:p>
        </p:txBody>
      </p:sp>
      <p:sp>
        <p:nvSpPr>
          <p:cNvPr id="4" name="Date_GeneralDate"/>
          <p:cNvSpPr>
            <a:spLocks noGrp="1"/>
          </p:cNvSpPr>
          <p:nvPr>
            <p:ph type="dt" sz="half" idx="10"/>
          </p:nvPr>
        </p:nvSpPr>
        <p:spPr>
          <a:xfrm>
            <a:off x="0" y="6912000"/>
            <a:ext cx="0" cy="0"/>
          </a:xfrm>
        </p:spPr>
        <p:txBody>
          <a:bodyPr/>
          <a:lstStyle>
            <a:lvl1pPr>
              <a:defRPr>
                <a:noFill/>
              </a:defRPr>
            </a:lvl1pPr>
          </a:lstStyle>
          <a:p>
            <a:endParaRPr lang="da-DK" dirty="0"/>
          </a:p>
        </p:txBody>
      </p:sp>
      <p:sp>
        <p:nvSpPr>
          <p:cNvPr id="5" name="FLD_PresentationTitle"/>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6"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
        <p:nvSpPr>
          <p:cNvPr id="16" name="Picture Placeholder 15">
            <a:extLst>
              <a:ext uri="{FF2B5EF4-FFF2-40B4-BE49-F238E27FC236}">
                <a16:creationId xmlns:a16="http://schemas.microsoft.com/office/drawing/2014/main" id="{07127C84-7B2A-461F-B4C4-EA860EEF58CC}"/>
              </a:ext>
            </a:extLst>
          </p:cNvPr>
          <p:cNvSpPr>
            <a:spLocks noGrp="1"/>
          </p:cNvSpPr>
          <p:nvPr>
            <p:ph type="pic" sz="quarter" idx="17"/>
          </p:nvPr>
        </p:nvSpPr>
        <p:spPr>
          <a:xfrm>
            <a:off x="8128800" y="0"/>
            <a:ext cx="4063200" cy="6858000"/>
          </a:xfrm>
        </p:spPr>
        <p:txBody>
          <a:bodyPr tIns="36000"/>
          <a:lstStyle>
            <a:lvl1pPr marL="0" indent="0" algn="ctr">
              <a:buNone/>
              <a:defRPr/>
            </a:lvl1pPr>
          </a:lstStyle>
          <a:p>
            <a:r>
              <a:rPr lang="da-DK"/>
              <a:t>Klik på ikonet for at tilføje et billede</a:t>
            </a:r>
          </a:p>
        </p:txBody>
      </p:sp>
      <p:sp>
        <p:nvSpPr>
          <p:cNvPr id="19" name="Text Placeholder 7">
            <a:extLst>
              <a:ext uri="{FF2B5EF4-FFF2-40B4-BE49-F238E27FC236}">
                <a16:creationId xmlns:a16="http://schemas.microsoft.com/office/drawing/2014/main" id="{3BA9EC6C-D882-4644-AA8C-C638EA2AB27D}"/>
              </a:ext>
            </a:extLst>
          </p:cNvPr>
          <p:cNvSpPr>
            <a:spLocks noGrp="1"/>
          </p:cNvSpPr>
          <p:nvPr>
            <p:ph type="body" sz="quarter" idx="18" hasCustomPrompt="1"/>
          </p:nvPr>
        </p:nvSpPr>
        <p:spPr>
          <a:xfrm>
            <a:off x="724878" y="310326"/>
            <a:ext cx="2596665"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dato </a:t>
            </a:r>
            <a:r>
              <a:rPr lang="da-DK" dirty="0" err="1"/>
              <a:t>dd</a:t>
            </a:r>
            <a:r>
              <a:rPr lang="da-DK" dirty="0"/>
              <a:t>. </a:t>
            </a:r>
            <a:r>
              <a:rPr lang="da-DK" dirty="0" err="1"/>
              <a:t>mmmm</a:t>
            </a:r>
            <a:r>
              <a:rPr lang="da-DK" dirty="0"/>
              <a:t> </a:t>
            </a:r>
            <a:r>
              <a:rPr lang="da-DK" dirty="0" err="1"/>
              <a:t>åååå</a:t>
            </a:r>
            <a:endParaRPr lang="da-DK" dirty="0"/>
          </a:p>
        </p:txBody>
      </p:sp>
      <p:sp>
        <p:nvSpPr>
          <p:cNvPr id="20" name="Text Placeholder 9">
            <a:extLst>
              <a:ext uri="{FF2B5EF4-FFF2-40B4-BE49-F238E27FC236}">
                <a16:creationId xmlns:a16="http://schemas.microsoft.com/office/drawing/2014/main" id="{1854DC86-7109-4CBA-B1A5-FAA37E19A3CD}"/>
              </a:ext>
            </a:extLst>
          </p:cNvPr>
          <p:cNvSpPr>
            <a:spLocks noGrp="1"/>
          </p:cNvSpPr>
          <p:nvPr>
            <p:ph type="body" sz="quarter" idx="19" hasCustomPrompt="1"/>
          </p:nvPr>
        </p:nvSpPr>
        <p:spPr>
          <a:xfrm>
            <a:off x="4423998" y="310326"/>
            <a:ext cx="3111539" cy="180000"/>
          </a:xfrm>
        </p:spPr>
        <p:txBody>
          <a:bodyPr anchor="b"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solidFill>
                  <a:schemeClr val="tx1"/>
                </a:solidFill>
                <a:latin typeface="KBH Tekst" panose="00000500000000000000" pitchFamily="2" charset="0"/>
              </a:defRPr>
            </a:lvl2pPr>
            <a:lvl3pPr marL="0" indent="0">
              <a:spcAft>
                <a:spcPts val="0"/>
              </a:spcAft>
              <a:buNone/>
              <a:defRPr sz="1000">
                <a:solidFill>
                  <a:schemeClr val="tx1"/>
                </a:solidFill>
                <a:latin typeface="KBH Tekst" panose="00000500000000000000" pitchFamily="2" charset="0"/>
              </a:defRPr>
            </a:lvl3pPr>
            <a:lvl4pPr marL="0" indent="0">
              <a:spcAft>
                <a:spcPts val="0"/>
              </a:spcAft>
              <a:buNone/>
              <a:defRPr sz="1000">
                <a:solidFill>
                  <a:schemeClr val="tx1"/>
                </a:solidFill>
                <a:latin typeface="KBH Tekst" panose="00000500000000000000" pitchFamily="2" charset="0"/>
              </a:defRPr>
            </a:lvl4pPr>
            <a:lvl5pPr marL="0" indent="0">
              <a:spcAft>
                <a:spcPts val="0"/>
              </a:spcAft>
              <a:buNone/>
              <a:defRPr sz="1000">
                <a:solidFill>
                  <a:schemeClr val="tx1"/>
                </a:solidFill>
                <a:latin typeface="KBH Tekst" panose="00000500000000000000" pitchFamily="2" charset="0"/>
              </a:defRPr>
            </a:lvl5pPr>
          </a:lstStyle>
          <a:p>
            <a:pPr lvl="0"/>
            <a:r>
              <a:rPr lang="da-DK" dirty="0"/>
              <a:t>Klik for at tilføje oplægsholder / enhed</a:t>
            </a:r>
          </a:p>
        </p:txBody>
      </p:sp>
      <p:sp>
        <p:nvSpPr>
          <p:cNvPr id="21" name="Text Placeholder 17">
            <a:extLst>
              <a:ext uri="{FF2B5EF4-FFF2-40B4-BE49-F238E27FC236}">
                <a16:creationId xmlns:a16="http://schemas.microsoft.com/office/drawing/2014/main" id="{830B9519-277F-4E54-8FC0-8193A0D06895}"/>
              </a:ext>
            </a:extLst>
          </p:cNvPr>
          <p:cNvSpPr>
            <a:spLocks noGrp="1"/>
          </p:cNvSpPr>
          <p:nvPr>
            <p:ph type="body" sz="quarter" idx="20" hasCustomPrompt="1"/>
          </p:nvPr>
        </p:nvSpPr>
        <p:spPr>
          <a:xfrm>
            <a:off x="4423998" y="531101"/>
            <a:ext cx="3111539" cy="180000"/>
          </a:xfrm>
        </p:spPr>
        <p:txBody>
          <a:bodyPr anchor="t" anchorCtr="0"/>
          <a:lstStyle>
            <a:lvl1pPr marL="0" indent="0">
              <a:spcAft>
                <a:spcPts val="0"/>
              </a:spcAft>
              <a:buNone/>
              <a:defRPr sz="1000">
                <a:solidFill>
                  <a:schemeClr val="tx1"/>
                </a:solidFill>
                <a:latin typeface="KBH Tekst" panose="00000500000000000000" pitchFamily="2" charset="0"/>
              </a:defRPr>
            </a:lvl1pPr>
            <a:lvl2pPr marL="0" indent="0">
              <a:spcAft>
                <a:spcPts val="0"/>
              </a:spcAft>
              <a:buNone/>
              <a:defRPr sz="1000">
                <a:latin typeface="KBH Tekst" panose="00000500000000000000" pitchFamily="2" charset="0"/>
              </a:defRPr>
            </a:lvl2pPr>
            <a:lvl3pPr marL="0" indent="0">
              <a:spcAft>
                <a:spcPts val="0"/>
              </a:spcAft>
              <a:buNone/>
              <a:defRPr sz="1000">
                <a:latin typeface="KBH Tekst" panose="00000500000000000000" pitchFamily="2" charset="0"/>
              </a:defRPr>
            </a:lvl3pPr>
            <a:lvl4pPr marL="0" indent="0">
              <a:spcAft>
                <a:spcPts val="0"/>
              </a:spcAft>
              <a:buNone/>
              <a:defRPr sz="1000">
                <a:latin typeface="KBH Tekst" panose="00000500000000000000" pitchFamily="2" charset="0"/>
              </a:defRPr>
            </a:lvl4pPr>
            <a:lvl5pPr marL="0" indent="0">
              <a:spcAft>
                <a:spcPts val="0"/>
              </a:spcAft>
              <a:buNone/>
              <a:defRPr sz="1000">
                <a:latin typeface="KBH Tekst" panose="00000500000000000000" pitchFamily="2" charset="0"/>
              </a:defRPr>
            </a:lvl5pPr>
          </a:lstStyle>
          <a:p>
            <a:pPr lvl="0"/>
            <a:r>
              <a:rPr lang="da-DK" dirty="0"/>
              <a:t>Klik for at tilføje forvaltningsnavn</a:t>
            </a:r>
          </a:p>
        </p:txBody>
      </p:sp>
    </p:spTree>
    <p:extLst>
      <p:ext uri="{BB962C8B-B14F-4D97-AF65-F5344CB8AC3E}">
        <p14:creationId xmlns:p14="http://schemas.microsoft.com/office/powerpoint/2010/main" val="406173406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Agenda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defRPr sz="2400"/>
            </a:lvl1pPr>
            <a:lvl2pPr marL="620713" indent="-230188">
              <a:defRPr/>
            </a:lvl2pPr>
          </a:lstStyle>
          <a:p>
            <a:pPr lvl="0"/>
            <a:r>
              <a:rPr lang="da-DK" dirty="0"/>
              <a:t>Klik for at tilføje agenda punkter</a:t>
            </a:r>
          </a:p>
          <a:p>
            <a:pPr lvl="1"/>
            <a:r>
              <a:rPr lang="da-DK" dirty="0"/>
              <a:t>Second </a:t>
            </a:r>
            <a:r>
              <a:rPr lang="da-DK" dirty="0" err="1"/>
              <a:t>level</a:t>
            </a:r>
            <a:endParaRPr lang="da-DK" dirty="0"/>
          </a:p>
        </p:txBody>
      </p:sp>
    </p:spTree>
    <p:extLst>
      <p:ext uri="{BB962C8B-B14F-4D97-AF65-F5344CB8AC3E}">
        <p14:creationId xmlns:p14="http://schemas.microsoft.com/office/powerpoint/2010/main" val="9007837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Agenda mørk">
    <p:spTree>
      <p:nvGrpSpPr>
        <p:cNvPr id="1" name=""/>
        <p:cNvGrpSpPr/>
        <p:nvPr/>
      </p:nvGrpSpPr>
      <p:grpSpPr>
        <a:xfrm>
          <a:off x="0" y="0"/>
          <a:ext cx="0" cy="0"/>
          <a:chOff x="0" y="0"/>
          <a:chExt cx="0" cy="0"/>
        </a:xfrm>
      </p:grpSpPr>
      <p:sp>
        <p:nvSpPr>
          <p:cNvPr id="7" name="Mørk baggrund">
            <a:extLst>
              <a:ext uri="{FF2B5EF4-FFF2-40B4-BE49-F238E27FC236}">
                <a16:creationId xmlns:a16="http://schemas.microsoft.com/office/drawing/2014/main" id="{5AD5CF03-2716-4BA5-9C0A-662F67148BA6}"/>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a:extLst>
              <a:ext uri="{FF2B5EF4-FFF2-40B4-BE49-F238E27FC236}">
                <a16:creationId xmlns:a16="http://schemas.microsoft.com/office/drawing/2014/main" id="{6698B7EB-9914-40BD-B6C3-15F565F6C3BF}"/>
              </a:ext>
            </a:extLst>
          </p:cNvPr>
          <p:cNvSpPr>
            <a:spLocks noGrp="1"/>
          </p:cNvSpPr>
          <p:nvPr>
            <p:ph type="title" hasCustomPrompt="1"/>
          </p:nvPr>
        </p:nvSpPr>
        <p:spPr/>
        <p:txBody>
          <a:bodyPr/>
          <a:lstStyle>
            <a:lvl1pPr>
              <a:defRPr>
                <a:solidFill>
                  <a:schemeClr val="bg1"/>
                </a:solidFill>
              </a:defRPr>
            </a:lvl1pPr>
          </a:lstStyle>
          <a:p>
            <a:r>
              <a:rPr lang="da-DK" dirty="0"/>
              <a:t>Klik for at tilføje titel</a:t>
            </a:r>
          </a:p>
        </p:txBody>
      </p:sp>
      <p:sp>
        <p:nvSpPr>
          <p:cNvPr id="3" name="Date Placeholder 2">
            <a:extLst>
              <a:ext uri="{FF2B5EF4-FFF2-40B4-BE49-F238E27FC236}">
                <a16:creationId xmlns:a16="http://schemas.microsoft.com/office/drawing/2014/main" id="{2AF4C3A7-EB1F-46BC-BA76-1F83A7576C45}"/>
              </a:ext>
            </a:extLst>
          </p:cNvPr>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4" name="SD_FLD_PresentationTitle">
            <a:extLst>
              <a:ext uri="{FF2B5EF4-FFF2-40B4-BE49-F238E27FC236}">
                <a16:creationId xmlns:a16="http://schemas.microsoft.com/office/drawing/2014/main" id="{8818AAAC-1C4E-4738-90E1-8F4CF1339390}"/>
              </a:ext>
            </a:extLst>
          </p:cNvPr>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5" name="Slide Number Placeholder 4">
            <a:extLst>
              <a:ext uri="{FF2B5EF4-FFF2-40B4-BE49-F238E27FC236}">
                <a16:creationId xmlns:a16="http://schemas.microsoft.com/office/drawing/2014/main" id="{B7F125F5-8144-4400-B5F6-A0AF8C90E18D}"/>
              </a:ext>
            </a:extLst>
          </p:cNvPr>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24C8C45C-947F-4981-8B3F-4F32E973C901}" type="slidenum">
              <a:rPr lang="da-DK" smtClean="0"/>
              <a:pPr/>
              <a:t>‹#›</a:t>
            </a:fld>
            <a:endParaRPr lang="da-DK" dirty="0"/>
          </a:p>
        </p:txBody>
      </p:sp>
      <p:sp>
        <p:nvSpPr>
          <p:cNvPr id="8" name="Text Placeholder 7">
            <a:extLst>
              <a:ext uri="{FF2B5EF4-FFF2-40B4-BE49-F238E27FC236}">
                <a16:creationId xmlns:a16="http://schemas.microsoft.com/office/drawing/2014/main" id="{57233423-19A0-44FC-A00D-E844296E793D}"/>
              </a:ext>
            </a:extLst>
          </p:cNvPr>
          <p:cNvSpPr>
            <a:spLocks noGrp="1"/>
          </p:cNvSpPr>
          <p:nvPr>
            <p:ph type="body" sz="quarter" idx="13" hasCustomPrompt="1"/>
          </p:nvPr>
        </p:nvSpPr>
        <p:spPr>
          <a:xfrm>
            <a:off x="719997" y="2192400"/>
            <a:ext cx="10752001" cy="3945600"/>
          </a:xfrm>
        </p:spPr>
        <p:txBody>
          <a:bodyPr/>
          <a:lstStyle>
            <a:lvl1pPr marL="360000" indent="-360000">
              <a:spcBef>
                <a:spcPts val="1800"/>
              </a:spcBef>
              <a:spcAft>
                <a:spcPts val="0"/>
              </a:spcAft>
              <a:buFont typeface="+mj-lt"/>
              <a:buAutoNum type="arabicPeriod"/>
              <a:defRPr sz="2400">
                <a:solidFill>
                  <a:schemeClr val="bg1"/>
                </a:solidFill>
              </a:defRPr>
            </a:lvl1pPr>
            <a:lvl2pPr marL="619200" indent="-230400">
              <a:defRPr>
                <a:solidFill>
                  <a:schemeClr val="bg1"/>
                </a:solidFill>
              </a:defRPr>
            </a:lvl2pPr>
          </a:lstStyle>
          <a:p>
            <a:pPr lvl="0"/>
            <a:r>
              <a:rPr lang="da-DK" dirty="0"/>
              <a:t>Klik for at tilføje agenda punkter</a:t>
            </a:r>
          </a:p>
          <a:p>
            <a:pPr lvl="1"/>
            <a:r>
              <a:rPr lang="da-DK" dirty="0"/>
              <a:t>Second </a:t>
            </a:r>
            <a:r>
              <a:rPr lang="da-DK" dirty="0" err="1"/>
              <a:t>level</a:t>
            </a:r>
            <a:endParaRPr lang="da-DK" dirty="0"/>
          </a:p>
        </p:txBody>
      </p:sp>
      <p:sp>
        <p:nvSpPr>
          <p:cNvPr id="9" name="TextBox 8">
            <a:extLst>
              <a:ext uri="{FF2B5EF4-FFF2-40B4-BE49-F238E27FC236}">
                <a16:creationId xmlns:a16="http://schemas.microsoft.com/office/drawing/2014/main" id="{9B34E782-FCE1-4223-B963-3FB009D942A3}"/>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28463505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itat/skilleside hvi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399"/>
            <a:ext cx="10752002" cy="3240000"/>
          </a:xfrm>
        </p:spPr>
        <p:txBody>
          <a:bodyPr anchor="t" anchorCtr="0"/>
          <a:lstStyle>
            <a:lvl1pPr>
              <a:lnSpc>
                <a:spcPct val="90000"/>
              </a:lnSpc>
              <a:defRPr sz="4500">
                <a:solidFill>
                  <a:srgbClr val="000C2E"/>
                </a:solidFill>
              </a:defRPr>
            </a:lvl1pPr>
          </a:lstStyle>
          <a:p>
            <a:r>
              <a:rPr lang="da-DK" noProof="0" dirty="0"/>
              <a:t>Klik for at tilføje titel</a:t>
            </a:r>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3" name="Date Placeholder 2">
            <a:extLst>
              <a:ext uri="{FF2B5EF4-FFF2-40B4-BE49-F238E27FC236}">
                <a16:creationId xmlns:a16="http://schemas.microsoft.com/office/drawing/2014/main" id="{534CCD90-1944-4905-B643-649FADC8AAA5}"/>
              </a:ext>
            </a:extLst>
          </p:cNvPr>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7" name="SD_FLD_PresentationTitle">
            <a:extLst>
              <a:ext uri="{FF2B5EF4-FFF2-40B4-BE49-F238E27FC236}">
                <a16:creationId xmlns:a16="http://schemas.microsoft.com/office/drawing/2014/main" id="{0A1B639C-198A-476D-B365-AE3F9BFE1DC3}"/>
              </a:ext>
            </a:extLst>
          </p:cNvPr>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10" name="Slide Number Placeholder 9">
            <a:extLst>
              <a:ext uri="{FF2B5EF4-FFF2-40B4-BE49-F238E27FC236}">
                <a16:creationId xmlns:a16="http://schemas.microsoft.com/office/drawing/2014/main" id="{2715E2E9-557F-4202-BA67-139A65D03600}"/>
              </a:ext>
            </a:extLst>
          </p:cNvPr>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8499995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itat/skilleside blå">
    <p:spTree>
      <p:nvGrpSpPr>
        <p:cNvPr id="1" name=""/>
        <p:cNvGrpSpPr/>
        <p:nvPr/>
      </p:nvGrpSpPr>
      <p:grpSpPr>
        <a:xfrm>
          <a:off x="0" y="0"/>
          <a:ext cx="0" cy="0"/>
          <a:chOff x="0" y="0"/>
          <a:chExt cx="0" cy="0"/>
        </a:xfrm>
      </p:grpSpPr>
      <p:sp>
        <p:nvSpPr>
          <p:cNvPr id="8" name="Baggrund mørk">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rgbClr val="000C2E"/>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1"/>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33CBB6A6-23EA-4F4B-B9FD-8994EF63F7D5}"/>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5898882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itat/skilleside hvid/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26324537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itat/skilleside mørk/ly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bg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bg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bg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bg1"/>
                </a:solidFill>
                <a:latin typeface="KBH Tekst" panose="00000500000000000000" pitchFamily="2" charset="0"/>
              </a:defRPr>
            </a:lvl1pPr>
          </a:lstStyle>
          <a:p>
            <a:fld id="{859873C9-BF5D-4A9A-BB31-45BBB7BABAF7}" type="slidenum">
              <a:rPr lang="da-DK" smtClean="0"/>
              <a:pPr/>
              <a:t>‹#›</a:t>
            </a:fld>
            <a:endParaRPr lang="da-DK" dirty="0"/>
          </a:p>
        </p:txBody>
      </p:sp>
      <p:sp>
        <p:nvSpPr>
          <p:cNvPr id="9" name="TextBox 8">
            <a:extLst>
              <a:ext uri="{FF2B5EF4-FFF2-40B4-BE49-F238E27FC236}">
                <a16:creationId xmlns:a16="http://schemas.microsoft.com/office/drawing/2014/main" id="{95413C52-A1F0-4B52-9B3A-20AB1139687F}"/>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bg1"/>
                </a:solidFill>
                <a:latin typeface="KBH Tekst" panose="00000500000000000000" pitchFamily="2" charset="0"/>
              </a:rPr>
              <a:t>Københavns Kommune</a:t>
            </a:r>
          </a:p>
        </p:txBody>
      </p:sp>
    </p:spTree>
    <p:extLst>
      <p:ext uri="{BB962C8B-B14F-4D97-AF65-F5344CB8AC3E}">
        <p14:creationId xmlns:p14="http://schemas.microsoft.com/office/powerpoint/2010/main" val="1841984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Citat/skilleside lys/mø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43ACE14-5EA6-46EE-98E3-BEDB8BB49375}"/>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 name="Title 1"/>
          <p:cNvSpPr>
            <a:spLocks noGrp="1"/>
          </p:cNvSpPr>
          <p:nvPr>
            <p:ph type="title" hasCustomPrompt="1"/>
          </p:nvPr>
        </p:nvSpPr>
        <p:spPr>
          <a:xfrm>
            <a:off x="719998" y="2192400"/>
            <a:ext cx="10752002" cy="3240000"/>
          </a:xfrm>
        </p:spPr>
        <p:txBody>
          <a:bodyPr anchor="t" anchorCtr="0"/>
          <a:lstStyle>
            <a:lvl1pPr>
              <a:lnSpc>
                <a:spcPct val="90000"/>
              </a:lnSpc>
              <a:defRPr sz="4500">
                <a:solidFill>
                  <a:schemeClr val="tx2"/>
                </a:solidFill>
              </a:defRPr>
            </a:lvl1pPr>
          </a:lstStyle>
          <a:p>
            <a:r>
              <a:rPr lang="da-DK" noProof="0" dirty="0"/>
              <a:t>Klik for at tilføje titel</a:t>
            </a:r>
          </a:p>
        </p:txBody>
      </p:sp>
      <p:sp>
        <p:nvSpPr>
          <p:cNvPr id="4" name="Date_GeneralDate"/>
          <p:cNvSpPr>
            <a:spLocks noGrp="1"/>
          </p:cNvSpPr>
          <p:nvPr>
            <p:ph type="dt" sz="half" idx="10"/>
          </p:nvPr>
        </p:nvSpPr>
        <p:spPr/>
        <p:txBody>
          <a:bodyPr/>
          <a:lstStyle>
            <a:lvl1pPr>
              <a:defRPr>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11"/>
          </p:nvPr>
        </p:nvSpPr>
        <p:spPr/>
        <p:txBody>
          <a:bodyPr/>
          <a:lstStyle>
            <a:lvl1pPr>
              <a:defRPr>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12"/>
          </p:nvPr>
        </p:nvSpPr>
        <p:spPr/>
        <p:txBody>
          <a:bodyPr/>
          <a:lstStyle>
            <a:lvl1pPr>
              <a:defRPr>
                <a:solidFill>
                  <a:schemeClr val="tx1"/>
                </a:solidFill>
                <a:latin typeface="KBH Tekst" panose="00000500000000000000" pitchFamily="2" charset="0"/>
              </a:defRPr>
            </a:lvl1pPr>
          </a:lstStyle>
          <a:p>
            <a:fld id="{859873C9-BF5D-4A9A-BB31-45BBB7BABAF7}" type="slidenum">
              <a:rPr lang="da-DK" smtClean="0"/>
              <a:pPr/>
              <a:t>‹#›</a:t>
            </a:fld>
            <a:endParaRPr lang="da-DK" dirty="0"/>
          </a:p>
        </p:txBody>
      </p:sp>
      <p:sp>
        <p:nvSpPr>
          <p:cNvPr id="7" name="TextBox 6">
            <a:extLst>
              <a:ext uri="{FF2B5EF4-FFF2-40B4-BE49-F238E27FC236}">
                <a16:creationId xmlns:a16="http://schemas.microsoft.com/office/drawing/2014/main" id="{FD61A9E3-0AAD-4CBD-B3C1-4C6ACE3B9B21}"/>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Tree>
    <p:extLst>
      <p:ext uri="{BB962C8B-B14F-4D97-AF65-F5344CB8AC3E}">
        <p14:creationId xmlns:p14="http://schemas.microsoft.com/office/powerpoint/2010/main" val="9612128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og indhold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10752002"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4" name="Date_GeneralDate"/>
          <p:cNvSpPr>
            <a:spLocks noGrp="1"/>
          </p:cNvSpPr>
          <p:nvPr>
            <p:ph type="dt" sz="half" idx="10"/>
          </p:nvPr>
        </p:nvSpPr>
        <p:spPr/>
        <p:txBody>
          <a:bodyPr/>
          <a:lstStyle/>
          <a:p>
            <a:endParaRPr lang="da-DK" noProof="0" dirty="0"/>
          </a:p>
        </p:txBody>
      </p:sp>
      <p:sp>
        <p:nvSpPr>
          <p:cNvPr id="5" name="SD_FLD_PresentationTitle"/>
          <p:cNvSpPr>
            <a:spLocks noGrp="1"/>
          </p:cNvSpPr>
          <p:nvPr>
            <p:ph type="ftr" sz="quarter" idx="11"/>
          </p:nvPr>
        </p:nvSpPr>
        <p:spPr/>
        <p:txBody>
          <a:bodyPr/>
          <a:lstStyle/>
          <a:p>
            <a:r>
              <a:rPr lang="da-DK" noProof="0" dirty="0"/>
              <a:t>Sidehoved</a:t>
            </a:r>
          </a:p>
        </p:txBody>
      </p:sp>
      <p:sp>
        <p:nvSpPr>
          <p:cNvPr id="6" name="Slide Number Placeholder 5"/>
          <p:cNvSpPr>
            <a:spLocks noGrp="1"/>
          </p:cNvSpPr>
          <p:nvPr>
            <p:ph type="sldNum" sz="quarter" idx="12"/>
          </p:nvPr>
        </p:nvSpPr>
        <p:spPr/>
        <p:txBody>
          <a:bodyPr/>
          <a:lstStyle/>
          <a:p>
            <a:fld id="{859873C9-BF5D-4A9A-BB31-45BBB7BABAF7}" type="slidenum">
              <a:rPr lang="da-DK" noProof="0" smtClean="0"/>
              <a:t>‹#›</a:t>
            </a:fld>
            <a:endParaRPr lang="da-DK" noProof="0" dirty="0"/>
          </a:p>
        </p:txBody>
      </p:sp>
    </p:spTree>
    <p:extLst>
      <p:ext uri="{BB962C8B-B14F-4D97-AF65-F5344CB8AC3E}">
        <p14:creationId xmlns:p14="http://schemas.microsoft.com/office/powerpoint/2010/main" val="27798547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re indhold hv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10752002" cy="893928"/>
          </a:xfrm>
        </p:spPr>
        <p:txBody>
          <a:bodyPr/>
          <a:lstStyle>
            <a:lvl1pPr>
              <a:defRPr/>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a:lvl1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35340188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dhold og 2/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8" y="894268"/>
            <a:ext cx="3344400"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4424400" y="0"/>
            <a:ext cx="7767600" cy="6858000"/>
          </a:xfrm>
        </p:spPr>
        <p:txBody>
          <a:bodyPr tIns="36000"/>
          <a:lstStyle>
            <a:lvl1pPr marL="0" indent="0" algn="ctr">
              <a:buNone/>
              <a:defRPr/>
            </a:lvl1pPr>
          </a:lstStyle>
          <a:p>
            <a:r>
              <a:rPr lang="da-DK"/>
              <a:t>Klik på ikonet for at tilføje et billede</a:t>
            </a:r>
          </a:p>
        </p:txBody>
      </p:sp>
      <p:sp>
        <p:nvSpPr>
          <p:cNvPr id="9" name="Date_GeneralDate">
            <a:extLst>
              <a:ext uri="{FF2B5EF4-FFF2-40B4-BE49-F238E27FC236}">
                <a16:creationId xmlns:a16="http://schemas.microsoft.com/office/drawing/2014/main" id="{7A3DA441-2DEB-4514-AAC8-CF11F3E1E8B9}"/>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0" name="FLD_PresentationTitle">
            <a:extLst>
              <a:ext uri="{FF2B5EF4-FFF2-40B4-BE49-F238E27FC236}">
                <a16:creationId xmlns:a16="http://schemas.microsoft.com/office/drawing/2014/main" id="{45313C7E-88CA-4F1A-B38E-6BE726A7542D}"/>
              </a:ext>
            </a:extLst>
          </p:cNvPr>
          <p:cNvSpPr>
            <a:spLocks noGrp="1"/>
          </p:cNvSpPr>
          <p:nvPr>
            <p:ph type="ftr" sz="quarter" idx="11"/>
          </p:nvPr>
        </p:nvSpPr>
        <p:spPr>
          <a:xfrm>
            <a:off x="0" y="6912000"/>
            <a:ext cx="0" cy="0"/>
          </a:xfrm>
        </p:spPr>
        <p:txBody>
          <a:bodyPr/>
          <a:lstStyle>
            <a:lvl1pPr>
              <a:defRPr>
                <a:noFill/>
              </a:defRPr>
            </a:lvl1pPr>
          </a:lstStyle>
          <a:p>
            <a:r>
              <a:rPr lang="da-DK" dirty="0"/>
              <a:t>Sidehoved</a:t>
            </a:r>
          </a:p>
        </p:txBody>
      </p:sp>
      <p:sp>
        <p:nvSpPr>
          <p:cNvPr id="11" name="Slide Number Placeholder 5">
            <a:extLst>
              <a:ext uri="{FF2B5EF4-FFF2-40B4-BE49-F238E27FC236}">
                <a16:creationId xmlns:a16="http://schemas.microsoft.com/office/drawing/2014/main" id="{375DF70B-4895-4E76-B8EF-32B6EE62971C}"/>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9211942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o 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3344400"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4424162" y="2192400"/>
            <a:ext cx="3344400" cy="3949200"/>
          </a:xfrm>
        </p:spPr>
        <p:txBody>
          <a:bodyPr/>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10968405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dhold og 1/3 billede hvid">
    <p:spTree>
      <p:nvGrpSpPr>
        <p:cNvPr id="1" name=""/>
        <p:cNvGrpSpPr/>
        <p:nvPr/>
      </p:nvGrpSpPr>
      <p:grpSpPr>
        <a:xfrm>
          <a:off x="0" y="0"/>
          <a:ext cx="0" cy="0"/>
          <a:chOff x="0" y="0"/>
          <a:chExt cx="0" cy="0"/>
        </a:xfrm>
      </p:grpSpPr>
      <p:sp>
        <p:nvSpPr>
          <p:cNvPr id="7" name="Title Placeholder 6">
            <a:extLst>
              <a:ext uri="{FF2B5EF4-FFF2-40B4-BE49-F238E27FC236}">
                <a16:creationId xmlns:a16="http://schemas.microsoft.com/office/drawing/2014/main" id="{8A9D288E-FE9E-44C8-8107-0308EB870B92}"/>
              </a:ext>
            </a:extLst>
          </p:cNvPr>
          <p:cNvSpPr>
            <a:spLocks noGrp="1"/>
          </p:cNvSpPr>
          <p:nvPr>
            <p:ph type="title" hasCustomPrompt="1"/>
          </p:nvPr>
        </p:nvSpPr>
        <p:spPr>
          <a:xfrm>
            <a:off x="719997" y="894268"/>
            <a:ext cx="7048403" cy="893928"/>
          </a:xfrm>
          <a:prstGeom prst="rect">
            <a:avLst/>
          </a:prstGeom>
        </p:spPr>
        <p:txBody>
          <a:bodyPr vert="horz" lIns="0" tIns="0" rIns="0" bIns="0" rtlCol="0" anchor="b" anchorCtr="0">
            <a:noAutofit/>
          </a:bodyPr>
          <a:lstStyle>
            <a:lvl1pPr>
              <a:defRPr/>
            </a:lvl1pPr>
          </a:lstStyle>
          <a:p>
            <a:r>
              <a:rPr lang="da-DK" dirty="0"/>
              <a:t>Klik for at tilføje titel</a:t>
            </a:r>
          </a:p>
        </p:txBody>
      </p:sp>
      <p:sp>
        <p:nvSpPr>
          <p:cNvPr id="3" name="Content Placeholder 2"/>
          <p:cNvSpPr>
            <a:spLocks noGrp="1"/>
          </p:cNvSpPr>
          <p:nvPr>
            <p:ph idx="1" hasCustomPrompt="1"/>
          </p:nvPr>
        </p:nvSpPr>
        <p:spPr>
          <a:xfrm>
            <a:off x="719998" y="2192138"/>
            <a:ext cx="7048402" cy="3945862"/>
          </a:xfrm>
        </p:spPr>
        <p:txBody>
          <a:bodyPr/>
          <a:lstStyle>
            <a:lvl1pPr>
              <a:defRPr/>
            </a:lvl1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p:txBody>
      </p:sp>
      <p:sp>
        <p:nvSpPr>
          <p:cNvPr id="8" name="Picture Placeholder 7">
            <a:extLst>
              <a:ext uri="{FF2B5EF4-FFF2-40B4-BE49-F238E27FC236}">
                <a16:creationId xmlns:a16="http://schemas.microsoft.com/office/drawing/2014/main" id="{04ABBDF6-16BA-46D9-A90D-28EBC268C872}"/>
              </a:ext>
            </a:extLst>
          </p:cNvPr>
          <p:cNvSpPr>
            <a:spLocks noGrp="1"/>
          </p:cNvSpPr>
          <p:nvPr>
            <p:ph type="pic" sz="quarter" idx="13"/>
          </p:nvPr>
        </p:nvSpPr>
        <p:spPr>
          <a:xfrm>
            <a:off x="8127604" y="0"/>
            <a:ext cx="4064396" cy="6858000"/>
          </a:xfrm>
        </p:spPr>
        <p:txBody>
          <a:bodyPr tIns="36000"/>
          <a:lstStyle>
            <a:lvl1pPr marL="0" indent="0" algn="ctr">
              <a:buNone/>
              <a:defRPr/>
            </a:lvl1pPr>
          </a:lstStyle>
          <a:p>
            <a:r>
              <a:rPr lang="da-DK"/>
              <a:t>Klik på ikonet for at tilføje et billede</a:t>
            </a:r>
          </a:p>
        </p:txBody>
      </p:sp>
      <p:sp>
        <p:nvSpPr>
          <p:cNvPr id="17" name="SD_FLD_PresentationTitle">
            <a:extLst>
              <a:ext uri="{FF2B5EF4-FFF2-40B4-BE49-F238E27FC236}">
                <a16:creationId xmlns:a16="http://schemas.microsoft.com/office/drawing/2014/main" id="{DA1AF7FD-5A49-4384-823E-604A843641B9}"/>
              </a:ext>
            </a:extLst>
          </p:cNvPr>
          <p:cNvSpPr>
            <a:spLocks noGrp="1"/>
          </p:cNvSpPr>
          <p:nvPr>
            <p:ph type="ftr" sz="quarter" idx="11"/>
          </p:nvPr>
        </p:nvSpPr>
        <p:spPr>
          <a:xfrm>
            <a:off x="4424001" y="310327"/>
            <a:ext cx="3344400" cy="180000"/>
          </a:xfrm>
        </p:spPr>
        <p:txBody>
          <a:bodyPr/>
          <a:lstStyle/>
          <a:p>
            <a:r>
              <a:rPr lang="da-DK" noProof="0" dirty="0"/>
              <a:t>Sidehoved</a:t>
            </a:r>
          </a:p>
        </p:txBody>
      </p:sp>
      <p:sp>
        <p:nvSpPr>
          <p:cNvPr id="18" name="Date_GeneralDate">
            <a:extLst>
              <a:ext uri="{FF2B5EF4-FFF2-40B4-BE49-F238E27FC236}">
                <a16:creationId xmlns:a16="http://schemas.microsoft.com/office/drawing/2014/main" id="{2B4A2A1D-0176-4332-9C1E-CC3936502FBC}"/>
              </a:ext>
            </a:extLst>
          </p:cNvPr>
          <p:cNvSpPr>
            <a:spLocks noGrp="1"/>
          </p:cNvSpPr>
          <p:nvPr>
            <p:ph type="dt" sz="half" idx="10"/>
          </p:nvPr>
        </p:nvSpPr>
        <p:spPr>
          <a:xfrm>
            <a:off x="0" y="6912000"/>
            <a:ext cx="0" cy="0"/>
          </a:xfrm>
        </p:spPr>
        <p:txBody>
          <a:bodyPr/>
          <a:lstStyle>
            <a:lvl1pPr>
              <a:defRPr>
                <a:noFill/>
              </a:defRPr>
            </a:lvl1pPr>
          </a:lstStyle>
          <a:p>
            <a:endParaRPr lang="da-DK" dirty="0"/>
          </a:p>
        </p:txBody>
      </p:sp>
      <p:sp>
        <p:nvSpPr>
          <p:cNvPr id="19" name="Slide Number Placeholder 5">
            <a:extLst>
              <a:ext uri="{FF2B5EF4-FFF2-40B4-BE49-F238E27FC236}">
                <a16:creationId xmlns:a16="http://schemas.microsoft.com/office/drawing/2014/main" id="{95BD4D9E-7254-4650-B1A9-3F266C131F8F}"/>
              </a:ext>
            </a:extLst>
          </p:cNvPr>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9567925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Stort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36000" anchor="t" anchorCtr="0"/>
          <a:lstStyle>
            <a:lvl1pPr marL="0" indent="0" algn="ctr">
              <a:buNone/>
              <a:defRPr sz="1600"/>
            </a:lvl1pPr>
          </a:lstStyle>
          <a:p>
            <a:r>
              <a:rPr lang="da-DK" noProof="0" dirty="0"/>
              <a:t>Klik på denne pladsholder og indsæt baggrundsbillede</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84973836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el og baggrunds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solidFill>
            <a:schemeClr val="bg1">
              <a:lumMod val="95000"/>
            </a:schemeClr>
          </a:solidFill>
        </p:spPr>
        <p:txBody>
          <a:bodyPr tIns="36000" anchor="t" anchorCtr="0"/>
          <a:lstStyle>
            <a:lvl1pPr marL="0" indent="0" algn="ctr">
              <a:buNone/>
              <a:defRPr sz="1600"/>
            </a:lvl1pPr>
          </a:lstStyle>
          <a:p>
            <a:r>
              <a:rPr lang="da-DK" noProof="0" dirty="0"/>
              <a:t>Klik på denne pladsholder og indsæt baggrundsbillede</a:t>
            </a:r>
          </a:p>
        </p:txBody>
      </p:sp>
      <p:sp>
        <p:nvSpPr>
          <p:cNvPr id="2" name="Title 1"/>
          <p:cNvSpPr>
            <a:spLocks noGrp="1"/>
          </p:cNvSpPr>
          <p:nvPr>
            <p:ph type="title" hasCustomPrompt="1"/>
          </p:nvPr>
        </p:nvSpPr>
        <p:spPr>
          <a:xfrm>
            <a:off x="719998" y="949689"/>
            <a:ext cx="10752002" cy="4328894"/>
          </a:xfrm>
        </p:spPr>
        <p:txBody>
          <a:bodyPr>
            <a:normAutofit/>
          </a:bodyPr>
          <a:lstStyle>
            <a:lvl1pPr>
              <a:defRPr sz="13000">
                <a:solidFill>
                  <a:schemeClr val="bg1"/>
                </a:solidFill>
              </a:defRPr>
            </a:lvl1pPr>
          </a:lstStyle>
          <a:p>
            <a:r>
              <a:rPr lang="da-DK" noProof="0" dirty="0"/>
              <a:t>Indsæt titel</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hidden="1"/>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73528314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o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3346444" cy="5418000"/>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8125558" y="720000"/>
            <a:ext cx="3346444" cy="5418000"/>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8669000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720000" y="2192138"/>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2192138"/>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7183669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Fire tekstbokse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20000"/>
            <a:ext cx="3346444" cy="2534374"/>
          </a:xfrm>
          <a:solidFill>
            <a:schemeClr val="bg1"/>
          </a:solidFill>
        </p:spPr>
        <p:txBody>
          <a:bodyPr lIns="360000" tIns="342000" rIns="360000" bIns="342000"/>
          <a:lstStyle>
            <a:lvl1pPr>
              <a:defRPr/>
            </a:lvl1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Text Placeholder 5">
            <a:extLst>
              <a:ext uri="{FF2B5EF4-FFF2-40B4-BE49-F238E27FC236}">
                <a16:creationId xmlns:a16="http://schemas.microsoft.com/office/drawing/2014/main" id="{57DC5362-52A5-4FC5-A4EF-20A7DA7FD426}"/>
              </a:ext>
            </a:extLst>
          </p:cNvPr>
          <p:cNvSpPr>
            <a:spLocks noGrp="1"/>
          </p:cNvSpPr>
          <p:nvPr>
            <p:ph type="body" sz="quarter" idx="15" hasCustomPrompt="1"/>
          </p:nvPr>
        </p:nvSpPr>
        <p:spPr>
          <a:xfrm>
            <a:off x="4419114" y="3603626"/>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2" name="Text Placeholder 11">
            <a:extLst>
              <a:ext uri="{FF2B5EF4-FFF2-40B4-BE49-F238E27FC236}">
                <a16:creationId xmlns:a16="http://schemas.microsoft.com/office/drawing/2014/main" id="{F48BBDC9-F22E-43C8-9794-F5F2CF1FECEA}"/>
              </a:ext>
            </a:extLst>
          </p:cNvPr>
          <p:cNvSpPr>
            <a:spLocks noGrp="1"/>
          </p:cNvSpPr>
          <p:nvPr>
            <p:ph type="body" sz="quarter" idx="16" hasCustomPrompt="1"/>
          </p:nvPr>
        </p:nvSpPr>
        <p:spPr>
          <a:xfrm>
            <a:off x="8125558" y="720000"/>
            <a:ext cx="3346444"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4" name="Text Placeholder 13">
            <a:extLst>
              <a:ext uri="{FF2B5EF4-FFF2-40B4-BE49-F238E27FC236}">
                <a16:creationId xmlns:a16="http://schemas.microsoft.com/office/drawing/2014/main" id="{35BA7BD3-EF06-4551-A428-51A46E5A897E}"/>
              </a:ext>
            </a:extLst>
          </p:cNvPr>
          <p:cNvSpPr>
            <a:spLocks noGrp="1"/>
          </p:cNvSpPr>
          <p:nvPr>
            <p:ph type="body" sz="quarter" idx="17" hasCustomPrompt="1"/>
          </p:nvPr>
        </p:nvSpPr>
        <p:spPr>
          <a:xfrm>
            <a:off x="8125559" y="3603626"/>
            <a:ext cx="3346442" cy="2534374"/>
          </a:xfrm>
          <a:solidFill>
            <a:schemeClr val="bg1"/>
          </a:solidFill>
        </p:spPr>
        <p:txBody>
          <a:bodyPr lIns="360000" tIns="342000" rIns="360000" bIns="342000"/>
          <a:lstStyle>
            <a:lvl1pPr>
              <a:defRPr/>
            </a:lvl1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75229412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ekstboks mørk og billede">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a:noFill/>
        </p:spPr>
        <p:txBody>
          <a:bodyPr tIns="36000" anchor="t" anchorCtr="0"/>
          <a:lstStyle>
            <a:lvl1pPr marL="0" indent="0" algn="ctr">
              <a:buNone/>
              <a:defRPr sz="1600"/>
            </a:lvl1pPr>
          </a:lstStyle>
          <a:p>
            <a:r>
              <a:rPr lang="da-DK" noProof="0" dirty="0"/>
              <a:t>Klik her og indsæt baggrundsbillede, via fanen Indsæt, Billeder</a:t>
            </a:r>
          </a:p>
        </p:txBody>
      </p:sp>
      <p:sp>
        <p:nvSpPr>
          <p:cNvPr id="4" name="Text Placeholder 3">
            <a:extLst>
              <a:ext uri="{FF2B5EF4-FFF2-40B4-BE49-F238E27FC236}">
                <a16:creationId xmlns:a16="http://schemas.microsoft.com/office/drawing/2014/main" id="{89DBA786-081A-49F3-8117-122AE3631193}"/>
              </a:ext>
            </a:extLst>
          </p:cNvPr>
          <p:cNvSpPr>
            <a:spLocks noGrp="1"/>
          </p:cNvSpPr>
          <p:nvPr>
            <p:ph type="body" sz="quarter" idx="14" hasCustomPrompt="1"/>
          </p:nvPr>
        </p:nvSpPr>
        <p:spPr>
          <a:xfrm>
            <a:off x="4419114" y="719999"/>
            <a:ext cx="7052888" cy="5418000"/>
          </a:xfrm>
          <a:solidFill>
            <a:schemeClr val="tx2"/>
          </a:solidFill>
        </p:spPr>
        <p:txBody>
          <a:bodyPr lIns="360000" tIns="342000" rIns="360000" bIns="34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Brug TAB og </a:t>
            </a:r>
            <a:r>
              <a:rPr lang="da-DK" dirty="0" err="1"/>
              <a:t>Shift+TAB</a:t>
            </a:r>
            <a:r>
              <a:rPr lang="da-DK" dirty="0"/>
              <a:t>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6666</a:t>
            </a:r>
          </a:p>
          <a:p>
            <a:pPr lvl="6"/>
            <a:r>
              <a:rPr lang="da-DK" dirty="0"/>
              <a:t>777</a:t>
            </a:r>
          </a:p>
          <a:p>
            <a:pPr lvl="7"/>
            <a:r>
              <a:rPr lang="da-DK" dirty="0"/>
              <a:t>8888</a:t>
            </a:r>
          </a:p>
          <a:p>
            <a:pPr lvl="8"/>
            <a:r>
              <a:rPr lang="da-DK" dirty="0"/>
              <a:t>9999</a:t>
            </a:r>
          </a:p>
        </p:txBody>
      </p:sp>
      <p:sp>
        <p:nvSpPr>
          <p:cNvPr id="9" name="Date_GeneralDate"/>
          <p:cNvSpPr>
            <a:spLocks noGrp="1"/>
          </p:cNvSpPr>
          <p:nvPr>
            <p:ph type="dt" sz="half" idx="10"/>
          </p:nvPr>
        </p:nvSpPr>
        <p:spPr>
          <a:xfrm>
            <a:off x="0" y="6912000"/>
            <a:ext cx="0" cy="0"/>
          </a:xfrm>
        </p:spPr>
        <p:txBody>
          <a:bodyPr/>
          <a:lstStyle>
            <a:lvl1pPr>
              <a:defRPr sz="100">
                <a:noFill/>
              </a:defRPr>
            </a:lvl1pPr>
          </a:lstStyle>
          <a:p>
            <a:endParaRPr lang="da-DK" dirty="0"/>
          </a:p>
        </p:txBody>
      </p:sp>
      <p:sp>
        <p:nvSpPr>
          <p:cNvPr id="10" name="FLD_PresentationTitle"/>
          <p:cNvSpPr>
            <a:spLocks noGrp="1"/>
          </p:cNvSpPr>
          <p:nvPr>
            <p:ph type="ftr" sz="quarter" idx="11"/>
          </p:nvPr>
        </p:nvSpPr>
        <p:spPr>
          <a:xfrm>
            <a:off x="0" y="6912000"/>
            <a:ext cx="0" cy="0"/>
          </a:xfrm>
        </p:spPr>
        <p:txBody>
          <a:bodyPr/>
          <a:lstStyle>
            <a:lvl1pPr>
              <a:defRPr sz="100">
                <a:noFill/>
              </a:defRPr>
            </a:lvl1pPr>
          </a:lstStyle>
          <a:p>
            <a:r>
              <a:rPr lang="da-DK" dirty="0"/>
              <a:t>Sidehoved</a:t>
            </a:r>
          </a:p>
        </p:txBody>
      </p:sp>
      <p:sp>
        <p:nvSpPr>
          <p:cNvPr id="11" name="Slide Number Placeholder 5"/>
          <p:cNvSpPr>
            <a:spLocks noGrp="1"/>
          </p:cNvSpPr>
          <p:nvPr>
            <p:ph type="sldNum" sz="quarter" idx="12"/>
          </p:nvPr>
        </p:nvSpPr>
        <p:spPr>
          <a:xfrm>
            <a:off x="0" y="6912000"/>
            <a:ext cx="0" cy="0"/>
          </a:xfrm>
        </p:spPr>
        <p:txBody>
          <a:bodyPr/>
          <a:lstStyle>
            <a:lvl1pPr>
              <a:defRPr>
                <a:noFill/>
              </a:defRPr>
            </a:lvl1p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538170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da-DK" dirty="0"/>
              <a:t>Klik for at tilføje titel</a:t>
            </a:r>
          </a:p>
        </p:txBody>
      </p:sp>
      <p:sp>
        <p:nvSpPr>
          <p:cNvPr id="3" name="Date_GeneralDate"/>
          <p:cNvSpPr>
            <a:spLocks noGrp="1"/>
          </p:cNvSpPr>
          <p:nvPr>
            <p:ph type="dt" sz="half" idx="10"/>
          </p:nvPr>
        </p:nvSpPr>
        <p:spPr/>
        <p:txBody>
          <a:bodyPr/>
          <a:lstStyle/>
          <a:p>
            <a:endParaRPr lang="da-DK" dirty="0"/>
          </a:p>
        </p:txBody>
      </p:sp>
      <p:sp>
        <p:nvSpPr>
          <p:cNvPr id="4" name="SD_FLD_PresentationTitle"/>
          <p:cNvSpPr>
            <a:spLocks noGrp="1"/>
          </p:cNvSpPr>
          <p:nvPr>
            <p:ph type="ftr" sz="quarter" idx="11"/>
          </p:nvPr>
        </p:nvSpPr>
        <p:spPr/>
        <p:txBody>
          <a:bodyPr/>
          <a:lstStyle/>
          <a:p>
            <a:r>
              <a:rPr lang="da-DK" dirty="0"/>
              <a:t>Sidehoved</a:t>
            </a:r>
          </a:p>
        </p:txBody>
      </p:sp>
      <p:sp>
        <p:nvSpPr>
          <p:cNvPr id="5" name="Slide Number Placeholder 4"/>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9475500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_GeneralDate"/>
          <p:cNvSpPr>
            <a:spLocks noGrp="1"/>
          </p:cNvSpPr>
          <p:nvPr>
            <p:ph type="dt" sz="half" idx="10"/>
          </p:nvPr>
        </p:nvSpPr>
        <p:spPr/>
        <p:txBody>
          <a:bodyPr/>
          <a:lstStyle/>
          <a:p>
            <a:endParaRPr lang="da-DK" dirty="0"/>
          </a:p>
        </p:txBody>
      </p:sp>
      <p:sp>
        <p:nvSpPr>
          <p:cNvPr id="3" name="SD_FLD_PresentationTitle"/>
          <p:cNvSpPr>
            <a:spLocks noGrp="1"/>
          </p:cNvSpPr>
          <p:nvPr>
            <p:ph type="ftr" sz="quarter" idx="11"/>
          </p:nvPr>
        </p:nvSpPr>
        <p:spPr/>
        <p:txBody>
          <a:bodyPr/>
          <a:lstStyle/>
          <a:p>
            <a:r>
              <a:rPr lang="da-DK" dirty="0"/>
              <a:t>Sidehoved</a:t>
            </a:r>
          </a:p>
        </p:txBody>
      </p:sp>
      <p:sp>
        <p:nvSpPr>
          <p:cNvPr id="4" name="Slide Number Placeholder 3"/>
          <p:cNvSpPr>
            <a:spLocks noGrp="1"/>
          </p:cNvSpPr>
          <p:nvPr>
            <p:ph type="sldNum" sz="quarter" idx="12"/>
          </p:nvPr>
        </p:nvSpPr>
        <p:spPr/>
        <p:txBody>
          <a:bodyPr/>
          <a:lstStyle/>
          <a:p>
            <a:fld id="{24C8C45C-947F-4981-8B3F-4F32E973C901}" type="slidenum">
              <a:rPr lang="da-DK" smtClean="0"/>
              <a:t>‹#›</a:t>
            </a:fld>
            <a:endParaRPr lang="da-DK" dirty="0"/>
          </a:p>
        </p:txBody>
      </p:sp>
    </p:spTree>
    <p:extLst>
      <p:ext uri="{BB962C8B-B14F-4D97-AF65-F5344CB8AC3E}">
        <p14:creationId xmlns:p14="http://schemas.microsoft.com/office/powerpoint/2010/main" val="115994916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Rapport: To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70675-C315-4700-B9B7-A5AB773CA2BB}"/>
              </a:ext>
            </a:extLst>
          </p:cNvPr>
          <p:cNvSpPr>
            <a:spLocks noGrp="1"/>
          </p:cNvSpPr>
          <p:nvPr>
            <p:ph type="title" hasCustomPrompt="1"/>
          </p:nvPr>
        </p:nvSpPr>
        <p:spPr>
          <a:xfrm>
            <a:off x="719998" y="894268"/>
            <a:ext cx="5194800" cy="850742"/>
          </a:xfrm>
        </p:spPr>
        <p:txBody>
          <a:bodyPr/>
          <a:lstStyle>
            <a:lvl1pPr>
              <a:defRPr sz="2000"/>
            </a:lvl1pPr>
          </a:lstStyle>
          <a:p>
            <a:r>
              <a:rPr lang="da-DK" dirty="0"/>
              <a:t>Klik for at tilføje titel</a:t>
            </a:r>
          </a:p>
        </p:txBody>
      </p:sp>
      <p:sp>
        <p:nvSpPr>
          <p:cNvPr id="3" name="Content Placeholder 2"/>
          <p:cNvSpPr>
            <a:spLocks noGrp="1"/>
          </p:cNvSpPr>
          <p:nvPr>
            <p:ph idx="1" hasCustomPrompt="1"/>
          </p:nvPr>
        </p:nvSpPr>
        <p:spPr>
          <a:xfrm>
            <a:off x="719997" y="2192138"/>
            <a:ext cx="5196199" cy="3945862"/>
          </a:xfrm>
        </p:spPr>
        <p:txBody>
          <a:bodyPr/>
          <a:lstStyle>
            <a:lvl1pPr>
              <a:defRPr sz="1200">
                <a:latin typeface="KBH Tekst" panose="00000500000000000000" pitchFamily="2" charset="0"/>
              </a:defRPr>
            </a:lvl1pPr>
            <a:lvl2pPr marL="371475" indent="-179388">
              <a:defRPr sz="1200">
                <a:latin typeface="KBH Tekst" panose="00000500000000000000" pitchFamily="2" charset="0"/>
              </a:defRPr>
            </a:lvl2pPr>
            <a:lvl3pPr marL="544513" indent="-163513">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noProof="0" dirty="0"/>
              <a:t>Brug TAB og Shift + TAB til at skifte tekst- og bulletniveau. Stå på ny linje inden du trykker på TAB. </a:t>
            </a:r>
          </a:p>
          <a:p>
            <a:pPr lvl="1"/>
            <a:r>
              <a:rPr lang="da-DK" noProof="0" dirty="0"/>
              <a:t>Second </a:t>
            </a:r>
            <a:r>
              <a:rPr lang="da-DK" noProof="0" dirty="0" err="1"/>
              <a:t>level</a:t>
            </a:r>
            <a:endParaRPr lang="da-DK" noProof="0" dirty="0"/>
          </a:p>
          <a:p>
            <a:pPr lvl="2"/>
            <a:r>
              <a:rPr lang="da-DK" noProof="0" dirty="0"/>
              <a:t>Third </a:t>
            </a:r>
            <a:r>
              <a:rPr lang="da-DK" noProof="0" dirty="0" err="1"/>
              <a:t>level</a:t>
            </a:r>
            <a:endParaRPr lang="da-DK" noProof="0" dirty="0"/>
          </a:p>
          <a:p>
            <a:pPr lvl="3"/>
            <a:r>
              <a:rPr lang="da-DK" noProof="0" dirty="0" err="1"/>
              <a:t>Fourth</a:t>
            </a:r>
            <a:r>
              <a:rPr lang="da-DK" noProof="0" dirty="0"/>
              <a:t> </a:t>
            </a:r>
            <a:r>
              <a:rPr lang="da-DK" noProof="0" dirty="0" err="1"/>
              <a:t>level</a:t>
            </a:r>
            <a:endParaRPr lang="da-DK" noProof="0" dirty="0"/>
          </a:p>
          <a:p>
            <a:pPr lvl="4"/>
            <a:r>
              <a:rPr lang="da-DK" noProof="0" dirty="0"/>
              <a:t>Fifth </a:t>
            </a:r>
            <a:r>
              <a:rPr lang="da-DK" noProof="0" dirty="0" err="1"/>
              <a:t>level</a:t>
            </a:r>
            <a:endParaRPr lang="da-DK" noProof="0" dirty="0"/>
          </a:p>
          <a:p>
            <a:pPr lvl="5"/>
            <a:r>
              <a:rPr lang="da-DK" noProof="0" dirty="0" err="1"/>
              <a:t>Sixth</a:t>
            </a:r>
            <a:r>
              <a:rPr lang="da-DK" noProof="0" dirty="0"/>
              <a:t> </a:t>
            </a:r>
            <a:r>
              <a:rPr lang="da-DK" noProof="0" dirty="0" err="1"/>
              <a:t>level</a:t>
            </a:r>
            <a:endParaRPr lang="da-DK" noProof="0" dirty="0"/>
          </a:p>
          <a:p>
            <a:pPr lvl="6"/>
            <a:r>
              <a:rPr lang="da-DK" noProof="0" dirty="0" err="1"/>
              <a:t>Seventh</a:t>
            </a:r>
            <a:r>
              <a:rPr lang="da-DK" noProof="0" dirty="0"/>
              <a:t> </a:t>
            </a:r>
            <a:r>
              <a:rPr lang="da-DK" noProof="0" dirty="0" err="1"/>
              <a:t>level</a:t>
            </a:r>
            <a:endParaRPr lang="da-DK" noProof="0" dirty="0"/>
          </a:p>
          <a:p>
            <a:pPr lvl="7"/>
            <a:r>
              <a:rPr lang="da-DK" noProof="0" dirty="0" err="1"/>
              <a:t>Eight</a:t>
            </a:r>
            <a:r>
              <a:rPr lang="da-DK" noProof="0" dirty="0"/>
              <a:t> </a:t>
            </a:r>
            <a:r>
              <a:rPr lang="da-DK" noProof="0" dirty="0" err="1"/>
              <a:t>level</a:t>
            </a:r>
            <a:endParaRPr lang="da-DK" noProof="0" dirty="0"/>
          </a:p>
          <a:p>
            <a:pPr lvl="8"/>
            <a:r>
              <a:rPr lang="da-DK" noProof="0" dirty="0"/>
              <a:t>Ninth</a:t>
            </a:r>
          </a:p>
        </p:txBody>
      </p:sp>
      <p:sp>
        <p:nvSpPr>
          <p:cNvPr id="16" name="Content Placeholder 8">
            <a:extLst>
              <a:ext uri="{FF2B5EF4-FFF2-40B4-BE49-F238E27FC236}">
                <a16:creationId xmlns:a16="http://schemas.microsoft.com/office/drawing/2014/main" id="{226B16CC-F459-45AB-8AF6-621CD4FF544B}"/>
              </a:ext>
            </a:extLst>
          </p:cNvPr>
          <p:cNvSpPr>
            <a:spLocks noGrp="1"/>
          </p:cNvSpPr>
          <p:nvPr>
            <p:ph sz="quarter" idx="14" hasCustomPrompt="1"/>
          </p:nvPr>
        </p:nvSpPr>
        <p:spPr>
          <a:xfrm>
            <a:off x="6275800" y="2192400"/>
            <a:ext cx="51962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Date_GeneralDate">
            <a:extLst>
              <a:ext uri="{FF2B5EF4-FFF2-40B4-BE49-F238E27FC236}">
                <a16:creationId xmlns:a16="http://schemas.microsoft.com/office/drawing/2014/main" id="{1E57683A-B89A-4C49-94F5-D6FE2971887C}"/>
              </a:ext>
            </a:extLst>
          </p:cNvPr>
          <p:cNvSpPr>
            <a:spLocks noGrp="1"/>
          </p:cNvSpPr>
          <p:nvPr>
            <p:ph type="dt" sz="half" idx="10"/>
          </p:nvPr>
        </p:nvSpPr>
        <p:spPr>
          <a:xfrm>
            <a:off x="8659422" y="310327"/>
            <a:ext cx="2401755" cy="180000"/>
          </a:xfrm>
        </p:spPr>
        <p:txBody>
          <a:bodyPr/>
          <a:lstStyle/>
          <a:p>
            <a:endParaRPr lang="da-DK" noProof="0" dirty="0"/>
          </a:p>
        </p:txBody>
      </p:sp>
      <p:sp>
        <p:nvSpPr>
          <p:cNvPr id="10" name="Slide Number Placeholder 5">
            <a:extLst>
              <a:ext uri="{FF2B5EF4-FFF2-40B4-BE49-F238E27FC236}">
                <a16:creationId xmlns:a16="http://schemas.microsoft.com/office/drawing/2014/main" id="{B0C0F55C-0196-46B3-A323-46BEB6056D64}"/>
              </a:ext>
            </a:extLst>
          </p:cNvPr>
          <p:cNvSpPr>
            <a:spLocks noGrp="1"/>
          </p:cNvSpPr>
          <p:nvPr>
            <p:ph type="sldNum" sz="quarter" idx="12"/>
          </p:nvPr>
        </p:nvSpPr>
        <p:spPr>
          <a:xfrm>
            <a:off x="11077081" y="310327"/>
            <a:ext cx="394920" cy="180000"/>
          </a:xfrm>
        </p:spPr>
        <p:txBody>
          <a:bodyPr/>
          <a:lstStyle/>
          <a:p>
            <a:fld id="{859873C9-BF5D-4A9A-BB31-45BBB7BABAF7}" type="slidenum">
              <a:rPr lang="da-DK" noProof="0" smtClean="0"/>
              <a:t>‹#›</a:t>
            </a:fld>
            <a:endParaRPr lang="da-DK" noProof="0" dirty="0"/>
          </a:p>
        </p:txBody>
      </p:sp>
      <p:sp>
        <p:nvSpPr>
          <p:cNvPr id="12" name="SD_FLD_PresentationTitle">
            <a:extLst>
              <a:ext uri="{FF2B5EF4-FFF2-40B4-BE49-F238E27FC236}">
                <a16:creationId xmlns:a16="http://schemas.microsoft.com/office/drawing/2014/main" id="{0E1D2869-881F-4A30-85CD-63C245E1C06D}"/>
              </a:ext>
            </a:extLst>
          </p:cNvPr>
          <p:cNvSpPr>
            <a:spLocks noGrp="1"/>
          </p:cNvSpPr>
          <p:nvPr>
            <p:ph type="ftr" sz="quarter" idx="11"/>
          </p:nvPr>
        </p:nvSpPr>
        <p:spPr>
          <a:xfrm>
            <a:off x="4424000" y="310327"/>
            <a:ext cx="4097593" cy="180000"/>
          </a:xfrm>
        </p:spPr>
        <p:txBody>
          <a:bodyPr/>
          <a:lstStyle/>
          <a:p>
            <a:r>
              <a:rPr lang="da-DK" noProof="0" dirty="0"/>
              <a:t>Sidehoved</a:t>
            </a:r>
          </a:p>
        </p:txBody>
      </p:sp>
    </p:spTree>
    <p:extLst>
      <p:ext uri="{BB962C8B-B14F-4D97-AF65-F5344CB8AC3E}">
        <p14:creationId xmlns:p14="http://schemas.microsoft.com/office/powerpoint/2010/main" val="20624975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apport: Tr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4424162"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8127600" y="2192400"/>
            <a:ext cx="33444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5538868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apport: Fire indhold vertik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3498382"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2418300" cy="39492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9053700" y="2192399"/>
            <a:ext cx="2418300" cy="39491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r>
              <a:rPr lang="da-DK" dirty="0"/>
              <a:t>6</a:t>
            </a:r>
          </a:p>
          <a:p>
            <a:pPr lvl="6"/>
            <a:r>
              <a:rPr lang="da-DK" dirty="0"/>
              <a:t>7</a:t>
            </a:r>
          </a:p>
          <a:p>
            <a:pPr lvl="7"/>
            <a:r>
              <a:rPr lang="da-DK" dirty="0"/>
              <a:t>8</a:t>
            </a:r>
          </a:p>
          <a:p>
            <a:pPr lvl="8"/>
            <a:r>
              <a:rPr lang="da-DK" dirty="0"/>
              <a:t>9</a:t>
            </a:r>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6813110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Rapport: Fire indhold horisont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6276041" y="21923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6276041" y="4346999"/>
            <a:ext cx="51948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18373163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Rapport: Seks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4424400" y="2192400"/>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0" name="Content Placeholder 15">
            <a:extLst>
              <a:ext uri="{FF2B5EF4-FFF2-40B4-BE49-F238E27FC236}">
                <a16:creationId xmlns:a16="http://schemas.microsoft.com/office/drawing/2014/main" id="{8A779418-EA1C-402E-8FE9-04BF21BF1288}"/>
              </a:ext>
            </a:extLst>
          </p:cNvPr>
          <p:cNvSpPr>
            <a:spLocks noGrp="1"/>
          </p:cNvSpPr>
          <p:nvPr>
            <p:ph sz="quarter" idx="19" hasCustomPrompt="1"/>
          </p:nvPr>
        </p:nvSpPr>
        <p:spPr>
          <a:xfrm>
            <a:off x="4424400" y="4346999"/>
            <a:ext cx="33444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7" name="Content Placeholder 16">
            <a:extLst>
              <a:ext uri="{FF2B5EF4-FFF2-40B4-BE49-F238E27FC236}">
                <a16:creationId xmlns:a16="http://schemas.microsoft.com/office/drawing/2014/main" id="{ACB9BD8A-549C-46D6-8DF3-8D5B50A83395}"/>
              </a:ext>
            </a:extLst>
          </p:cNvPr>
          <p:cNvSpPr>
            <a:spLocks noGrp="1"/>
          </p:cNvSpPr>
          <p:nvPr>
            <p:ph sz="quarter" idx="23" hasCustomPrompt="1"/>
          </p:nvPr>
        </p:nvSpPr>
        <p:spPr>
          <a:xfrm>
            <a:off x="8127602" y="2192400"/>
            <a:ext cx="3344398"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9" name="Content Placeholder 18">
            <a:extLst>
              <a:ext uri="{FF2B5EF4-FFF2-40B4-BE49-F238E27FC236}">
                <a16:creationId xmlns:a16="http://schemas.microsoft.com/office/drawing/2014/main" id="{48639A0C-5FD1-4E6D-AC45-D97BFF484704}"/>
              </a:ext>
            </a:extLst>
          </p:cNvPr>
          <p:cNvSpPr>
            <a:spLocks noGrp="1"/>
          </p:cNvSpPr>
          <p:nvPr>
            <p:ph sz="quarter" idx="24" hasCustomPrompt="1"/>
          </p:nvPr>
        </p:nvSpPr>
        <p:spPr>
          <a:xfrm>
            <a:off x="8127602" y="4346999"/>
            <a:ext cx="3344398"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32889056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Rapport: Otte ind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58BA-6B62-4A58-AEFA-E9846DB03BF3}"/>
              </a:ext>
            </a:extLst>
          </p:cNvPr>
          <p:cNvSpPr>
            <a:spLocks noGrp="1"/>
          </p:cNvSpPr>
          <p:nvPr>
            <p:ph type="title" hasCustomPrompt="1"/>
          </p:nvPr>
        </p:nvSpPr>
        <p:spPr>
          <a:xfrm>
            <a:off x="719998" y="894268"/>
            <a:ext cx="5194800" cy="849600"/>
          </a:xfrm>
        </p:spPr>
        <p:txBody>
          <a:bodyPr/>
          <a:lstStyle>
            <a:lvl1pPr>
              <a:defRPr sz="2000"/>
            </a:lvl1pPr>
          </a:lstStyle>
          <a:p>
            <a:r>
              <a:rPr lang="da-DK" dirty="0"/>
              <a:t>Klik for at tilføje titel</a:t>
            </a:r>
          </a:p>
        </p:txBody>
      </p:sp>
      <p:sp>
        <p:nvSpPr>
          <p:cNvPr id="7" name="Content Placeholder 6">
            <a:extLst>
              <a:ext uri="{FF2B5EF4-FFF2-40B4-BE49-F238E27FC236}">
                <a16:creationId xmlns:a16="http://schemas.microsoft.com/office/drawing/2014/main" id="{FA410FE0-7A8F-4A71-8BC4-0C37E165C5B0}"/>
              </a:ext>
            </a:extLst>
          </p:cNvPr>
          <p:cNvSpPr>
            <a:spLocks noGrp="1"/>
          </p:cNvSpPr>
          <p:nvPr>
            <p:ph sz="quarter" idx="13" hasCustomPrompt="1"/>
          </p:nvPr>
        </p:nvSpPr>
        <p:spPr>
          <a:xfrm>
            <a:off x="720723"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Brug TAB og Shift + TAB til at skifte tekst- og bulletniveau. Stå på ny linje inden du trykker på TAB. </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9" name="Content Placeholder 8">
            <a:extLst>
              <a:ext uri="{FF2B5EF4-FFF2-40B4-BE49-F238E27FC236}">
                <a16:creationId xmlns:a16="http://schemas.microsoft.com/office/drawing/2014/main" id="{77B0EEE2-E293-4765-AF01-90FB78356EB5}"/>
              </a:ext>
            </a:extLst>
          </p:cNvPr>
          <p:cNvSpPr>
            <a:spLocks noGrp="1"/>
          </p:cNvSpPr>
          <p:nvPr>
            <p:ph sz="quarter" idx="14" hasCustomPrompt="1"/>
          </p:nvPr>
        </p:nvSpPr>
        <p:spPr>
          <a:xfrm>
            <a:off x="720723"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1" name="Content Placeholder 10">
            <a:extLst>
              <a:ext uri="{FF2B5EF4-FFF2-40B4-BE49-F238E27FC236}">
                <a16:creationId xmlns:a16="http://schemas.microsoft.com/office/drawing/2014/main" id="{86ED6EB6-926F-4A7D-BBD8-5577956512A8}"/>
              </a:ext>
            </a:extLst>
          </p:cNvPr>
          <p:cNvSpPr>
            <a:spLocks noGrp="1"/>
          </p:cNvSpPr>
          <p:nvPr>
            <p:ph sz="quarter" idx="15" hasCustomPrompt="1"/>
          </p:nvPr>
        </p:nvSpPr>
        <p:spPr>
          <a:xfrm>
            <a:off x="3499200" y="2192399"/>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2" name="Content Placeholder 15">
            <a:extLst>
              <a:ext uri="{FF2B5EF4-FFF2-40B4-BE49-F238E27FC236}">
                <a16:creationId xmlns:a16="http://schemas.microsoft.com/office/drawing/2014/main" id="{C28262A3-2655-4D67-8500-DD40B48725D0}"/>
              </a:ext>
            </a:extLst>
          </p:cNvPr>
          <p:cNvSpPr>
            <a:spLocks noGrp="1"/>
          </p:cNvSpPr>
          <p:nvPr>
            <p:ph sz="quarter" idx="19" hasCustomPrompt="1"/>
          </p:nvPr>
        </p:nvSpPr>
        <p:spPr>
          <a:xfrm>
            <a:off x="34992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13" name="Content Placeholder 16">
            <a:extLst>
              <a:ext uri="{FF2B5EF4-FFF2-40B4-BE49-F238E27FC236}">
                <a16:creationId xmlns:a16="http://schemas.microsoft.com/office/drawing/2014/main" id="{B2917A20-9A14-4A88-B799-05327B9EBDEE}"/>
              </a:ext>
            </a:extLst>
          </p:cNvPr>
          <p:cNvSpPr>
            <a:spLocks noGrp="1"/>
          </p:cNvSpPr>
          <p:nvPr>
            <p:ph sz="quarter" idx="23" hasCustomPrompt="1"/>
          </p:nvPr>
        </p:nvSpPr>
        <p:spPr>
          <a:xfrm>
            <a:off x="6274800" y="2192400"/>
            <a:ext cx="241848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14" name="Content Placeholder 18">
            <a:extLst>
              <a:ext uri="{FF2B5EF4-FFF2-40B4-BE49-F238E27FC236}">
                <a16:creationId xmlns:a16="http://schemas.microsoft.com/office/drawing/2014/main" id="{B3711F40-BEA7-48C1-AEBB-C27EBAB6E411}"/>
              </a:ext>
            </a:extLst>
          </p:cNvPr>
          <p:cNvSpPr>
            <a:spLocks noGrp="1"/>
          </p:cNvSpPr>
          <p:nvPr>
            <p:ph sz="quarter" idx="24" hasCustomPrompt="1"/>
          </p:nvPr>
        </p:nvSpPr>
        <p:spPr>
          <a:xfrm>
            <a:off x="6274800" y="4346999"/>
            <a:ext cx="2418480" cy="1794598"/>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a:p>
            <a:pPr lvl="5"/>
            <a:endParaRPr lang="da-DK" dirty="0"/>
          </a:p>
        </p:txBody>
      </p:sp>
      <p:sp>
        <p:nvSpPr>
          <p:cNvPr id="21" name="Content Placeholder 20">
            <a:extLst>
              <a:ext uri="{FF2B5EF4-FFF2-40B4-BE49-F238E27FC236}">
                <a16:creationId xmlns:a16="http://schemas.microsoft.com/office/drawing/2014/main" id="{7ACBB5A9-99A6-4806-8AFF-8B50DD841B99}"/>
              </a:ext>
            </a:extLst>
          </p:cNvPr>
          <p:cNvSpPr>
            <a:spLocks noGrp="1"/>
          </p:cNvSpPr>
          <p:nvPr>
            <p:ph sz="quarter" idx="29" hasCustomPrompt="1"/>
          </p:nvPr>
        </p:nvSpPr>
        <p:spPr>
          <a:xfrm>
            <a:off x="9054000" y="2192400"/>
            <a:ext cx="2418300" cy="1794599"/>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23" name="Content Placeholder 22">
            <a:extLst>
              <a:ext uri="{FF2B5EF4-FFF2-40B4-BE49-F238E27FC236}">
                <a16:creationId xmlns:a16="http://schemas.microsoft.com/office/drawing/2014/main" id="{E2F627CA-639B-47B1-A5E4-A4CDD045B183}"/>
              </a:ext>
            </a:extLst>
          </p:cNvPr>
          <p:cNvSpPr>
            <a:spLocks noGrp="1"/>
          </p:cNvSpPr>
          <p:nvPr>
            <p:ph sz="quarter" idx="30" hasCustomPrompt="1"/>
          </p:nvPr>
        </p:nvSpPr>
        <p:spPr>
          <a:xfrm>
            <a:off x="9054000" y="4348800"/>
            <a:ext cx="2418300" cy="1794600"/>
          </a:xfrm>
        </p:spPr>
        <p:txBody>
          <a:bodyPr/>
          <a:lstStyle>
            <a:lvl1pPr>
              <a:defRPr sz="1200">
                <a:latin typeface="KBH Tekst" panose="00000500000000000000" pitchFamily="2" charset="0"/>
              </a:defRPr>
            </a:lvl1pPr>
            <a:lvl2pPr marL="370800" indent="-180000">
              <a:defRPr sz="1200">
                <a:latin typeface="KBH Tekst" panose="00000500000000000000" pitchFamily="2" charset="0"/>
              </a:defRPr>
            </a:lvl2pPr>
            <a:lvl3pPr marL="543600">
              <a:defRPr sz="1200">
                <a:latin typeface="KBH Tekst" panose="00000500000000000000" pitchFamily="2" charset="0"/>
              </a:defRPr>
            </a:lvl3pPr>
            <a:lvl4pPr>
              <a:defRPr sz="1200"/>
            </a:lvl4pPr>
            <a:lvl5pPr>
              <a:defRPr sz="1200">
                <a:latin typeface="KBH Tekst" panose="00000500000000000000" pitchFamily="2" charset="0"/>
              </a:defRPr>
            </a:lvl5pPr>
            <a:lvl6pPr>
              <a:defRPr sz="2000"/>
            </a:lvl6pPr>
            <a:lvl7pPr>
              <a:defRPr sz="2000"/>
            </a:lvl7pPr>
            <a:lvl8pPr>
              <a:defRPr sz="2000"/>
            </a:lvl8pPr>
          </a:lstStyle>
          <a:p>
            <a:pPr lvl="0"/>
            <a:r>
              <a:rPr lang="da-DK" dirty="0"/>
              <a:t>Klik for at tilføje tekst</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3" name="Date Placeholder 2">
            <a:extLst>
              <a:ext uri="{FF2B5EF4-FFF2-40B4-BE49-F238E27FC236}">
                <a16:creationId xmlns:a16="http://schemas.microsoft.com/office/drawing/2014/main" id="{F5A3D93A-84B5-4FA0-A1F3-D8CC22C3076A}"/>
              </a:ext>
            </a:extLst>
          </p:cNvPr>
          <p:cNvSpPr>
            <a:spLocks noGrp="1"/>
          </p:cNvSpPr>
          <p:nvPr>
            <p:ph type="dt" sz="half" idx="10"/>
          </p:nvPr>
        </p:nvSpPr>
        <p:spPr/>
        <p:txBody>
          <a:bodyPr/>
          <a:lstStyle/>
          <a:p>
            <a:endParaRPr lang="da-DK" dirty="0"/>
          </a:p>
        </p:txBody>
      </p:sp>
      <p:sp>
        <p:nvSpPr>
          <p:cNvPr id="4" name="SD_FLD_PresentationTitle">
            <a:extLst>
              <a:ext uri="{FF2B5EF4-FFF2-40B4-BE49-F238E27FC236}">
                <a16:creationId xmlns:a16="http://schemas.microsoft.com/office/drawing/2014/main" id="{379D5D20-A791-420E-8BE7-578613533DA8}"/>
              </a:ext>
            </a:extLst>
          </p:cNvPr>
          <p:cNvSpPr>
            <a:spLocks noGrp="1"/>
          </p:cNvSpPr>
          <p:nvPr>
            <p:ph type="ftr" sz="quarter" idx="11"/>
          </p:nvPr>
        </p:nvSpPr>
        <p:spPr/>
        <p:txBody>
          <a:bodyPr/>
          <a:lstStyle/>
          <a:p>
            <a:r>
              <a:rPr lang="da-DK" dirty="0"/>
              <a:t>Sidehoved</a:t>
            </a:r>
          </a:p>
        </p:txBody>
      </p:sp>
      <p:sp>
        <p:nvSpPr>
          <p:cNvPr id="5" name="Slide Number Placeholder 4">
            <a:extLst>
              <a:ext uri="{FF2B5EF4-FFF2-40B4-BE49-F238E27FC236}">
                <a16:creationId xmlns:a16="http://schemas.microsoft.com/office/drawing/2014/main" id="{F0835B99-7F5A-4336-AEC2-7D9ACC94156C}"/>
              </a:ext>
            </a:extLst>
          </p:cNvPr>
          <p:cNvSpPr>
            <a:spLocks noGrp="1"/>
          </p:cNvSpPr>
          <p:nvPr>
            <p:ph type="sldNum" sz="quarter" idx="12"/>
          </p:nvPr>
        </p:nvSpPr>
        <p:spPr/>
        <p:txBody>
          <a:bodyPr/>
          <a:lstStyle/>
          <a:p>
            <a:fld id="{24C8C45C-947F-4981-8B3F-4F32E973C901}" type="slidenum">
              <a:rPr lang="da-DK" smtClean="0"/>
              <a:pPr/>
              <a:t>‹#›</a:t>
            </a:fld>
            <a:endParaRPr lang="da-DK" dirty="0"/>
          </a:p>
        </p:txBody>
      </p:sp>
    </p:spTree>
    <p:extLst>
      <p:ext uri="{BB962C8B-B14F-4D97-AF65-F5344CB8AC3E}">
        <p14:creationId xmlns:p14="http://schemas.microsoft.com/office/powerpoint/2010/main" val="26449043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2.xml"/><Relationship Id="rId47" Type="http://schemas.openxmlformats.org/officeDocument/2006/relationships/tags" Target="../tags/tag7.xml"/><Relationship Id="rId50" Type="http://schemas.openxmlformats.org/officeDocument/2006/relationships/tags" Target="../tags/tag1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45" Type="http://schemas.openxmlformats.org/officeDocument/2006/relationships/tags" Target="../tags/tag5.xml"/><Relationship Id="rId53" Type="http://schemas.openxmlformats.org/officeDocument/2006/relationships/tags" Target="../tags/tag1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ags" Target="../tags/tag4.xml"/><Relationship Id="rId52" Type="http://schemas.openxmlformats.org/officeDocument/2006/relationships/tags" Target="../tags/tag1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ags" Target="../tags/tag3.xml"/><Relationship Id="rId48" Type="http://schemas.openxmlformats.org/officeDocument/2006/relationships/tags" Target="../tags/tag8.xml"/><Relationship Id="rId8" Type="http://schemas.openxmlformats.org/officeDocument/2006/relationships/slideLayout" Target="../slideLayouts/slideLayout8.xml"/><Relationship Id="rId51" Type="http://schemas.openxmlformats.org/officeDocument/2006/relationships/tags" Target="../tags/tag1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6.xml"/><Relationship Id="rId20" Type="http://schemas.openxmlformats.org/officeDocument/2006/relationships/slideLayout" Target="../slideLayouts/slideLayout20.xml"/><Relationship Id="rId41"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tags" Target="../tags/tag16.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tags" Target="../tags/tag19.xml"/><Relationship Id="rId47" Type="http://schemas.openxmlformats.org/officeDocument/2006/relationships/tags" Target="../tags/tag24.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9" Type="http://schemas.openxmlformats.org/officeDocument/2006/relationships/slideLayout" Target="../slideLayouts/slideLayout68.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tags" Target="../tags/tag14.xml"/><Relationship Id="rId40" Type="http://schemas.openxmlformats.org/officeDocument/2006/relationships/tags" Target="../tags/tag17.xml"/><Relationship Id="rId45" Type="http://schemas.openxmlformats.org/officeDocument/2006/relationships/tags" Target="../tags/tag22.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theme" Target="../theme/theme2.xml"/><Relationship Id="rId49" Type="http://schemas.openxmlformats.org/officeDocument/2006/relationships/tags" Target="../tags/tag26.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4" Type="http://schemas.openxmlformats.org/officeDocument/2006/relationships/tags" Target="../tags/tag21.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tags" Target="../tags/tag20.xml"/><Relationship Id="rId48" Type="http://schemas.openxmlformats.org/officeDocument/2006/relationships/tags" Target="../tags/tag25.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tags" Target="../tags/tag15.xml"/><Relationship Id="rId46" Type="http://schemas.openxmlformats.org/officeDocument/2006/relationships/tags" Target="../tags/tag23.xml"/><Relationship Id="rId20" Type="http://schemas.openxmlformats.org/officeDocument/2006/relationships/slideLayout" Target="../slideLayouts/slideLayout59.xml"/><Relationship Id="rId41" Type="http://schemas.openxmlformats.org/officeDocument/2006/relationships/tags" Target="../tags/tag18.xml"/><Relationship Id="rId1" Type="http://schemas.openxmlformats.org/officeDocument/2006/relationships/slideLayout" Target="../slideLayouts/slideLayout40.xml"/><Relationship Id="rId6"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9" Type="http://schemas.openxmlformats.org/officeDocument/2006/relationships/tags" Target="../tags/tag29.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42" Type="http://schemas.openxmlformats.org/officeDocument/2006/relationships/tags" Target="../tags/tag32.xml"/><Relationship Id="rId47" Type="http://schemas.openxmlformats.org/officeDocument/2006/relationships/tags" Target="../tags/tag3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tags" Target="../tags/tag27.xml"/><Relationship Id="rId40" Type="http://schemas.openxmlformats.org/officeDocument/2006/relationships/tags" Target="../tags/tag30.xml"/><Relationship Id="rId45" Type="http://schemas.openxmlformats.org/officeDocument/2006/relationships/tags" Target="../tags/tag35.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49" Type="http://schemas.openxmlformats.org/officeDocument/2006/relationships/tags" Target="../tags/tag39.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4" Type="http://schemas.openxmlformats.org/officeDocument/2006/relationships/tags" Target="../tags/tag3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tags" Target="../tags/tag33.xml"/><Relationship Id="rId48" Type="http://schemas.openxmlformats.org/officeDocument/2006/relationships/tags" Target="../tags/tag38.xml"/><Relationship Id="rId8" Type="http://schemas.openxmlformats.org/officeDocument/2006/relationships/slideLayout" Target="../slideLayouts/slideLayout82.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tags" Target="../tags/tag28.xml"/><Relationship Id="rId46" Type="http://schemas.openxmlformats.org/officeDocument/2006/relationships/tags" Target="../tags/tag36.xml"/><Relationship Id="rId20" Type="http://schemas.openxmlformats.org/officeDocument/2006/relationships/slideLayout" Target="../slideLayouts/slideLayout94.xml"/><Relationship Id="rId41" Type="http://schemas.openxmlformats.org/officeDocument/2006/relationships/tags" Target="../tags/tag31.xml"/><Relationship Id="rId1" Type="http://schemas.openxmlformats.org/officeDocument/2006/relationships/slideLayout" Target="../slideLayouts/slideLayout75.xml"/><Relationship Id="rId6"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9998" y="2192138"/>
            <a:ext cx="10752002" cy="3945862"/>
          </a:xfrm>
          <a:prstGeom prst="rect">
            <a:avLst/>
          </a:prstGeom>
        </p:spPr>
        <p:txBody>
          <a:bodyPr vert="horz" lIns="0" tIns="0" rIns="0" bIns="0" rtlCol="0">
            <a:noAutofit/>
          </a:bodyPr>
          <a:lstStyle/>
          <a:p>
            <a:pPr lvl="0"/>
            <a:r>
              <a:rPr lang="da-DK" noProof="0" dirty="0"/>
              <a:t>Level 1</a:t>
            </a:r>
          </a:p>
          <a:p>
            <a:pPr lvl="1"/>
            <a:r>
              <a:rPr lang="da-DK" noProof="0" dirty="0"/>
              <a:t>Level 2</a:t>
            </a:r>
          </a:p>
          <a:p>
            <a:pPr lvl="2"/>
            <a:r>
              <a:rPr lang="da-DK" noProof="0" dirty="0"/>
              <a:t>Level 3</a:t>
            </a:r>
          </a:p>
          <a:p>
            <a:pPr lvl="3"/>
            <a:r>
              <a:rPr lang="da-DK" noProof="0" dirty="0"/>
              <a:t>Level 4, Header</a:t>
            </a:r>
          </a:p>
          <a:p>
            <a:pPr lvl="4"/>
            <a:r>
              <a:rPr lang="da-DK" noProof="0" dirty="0"/>
              <a:t>Level 5, Body</a:t>
            </a:r>
          </a:p>
          <a:p>
            <a:pPr lvl="5"/>
            <a:r>
              <a:rPr lang="da-DK" noProof="0" dirty="0"/>
              <a:t>Level 6 Report bullet</a:t>
            </a:r>
          </a:p>
          <a:p>
            <a:pPr lvl="6"/>
            <a:r>
              <a:rPr lang="da-DK" noProof="0" dirty="0"/>
              <a:t>Level 7, Report Header</a:t>
            </a:r>
          </a:p>
          <a:p>
            <a:pPr lvl="7"/>
            <a:r>
              <a:rPr lang="da-DK" noProof="0" dirty="0"/>
              <a:t>Level 8, Report Body</a:t>
            </a:r>
          </a:p>
          <a:p>
            <a:pPr lvl="8"/>
            <a:r>
              <a:rPr lang="da-DK" noProof="0" dirty="0" err="1"/>
              <a:t>Infographic</a:t>
            </a:r>
            <a:endParaRPr lang="da-DK" noProof="0" dirty="0"/>
          </a:p>
        </p:txBody>
      </p:sp>
      <p:sp>
        <p:nvSpPr>
          <p:cNvPr id="4" name="Date_GeneralDate"/>
          <p:cNvSpPr>
            <a:spLocks noGrp="1"/>
          </p:cNvSpPr>
          <p:nvPr>
            <p:ph type="dt" sz="half" idx="2"/>
          </p:nvPr>
        </p:nvSpPr>
        <p:spPr>
          <a:xfrm>
            <a:off x="8659422" y="310327"/>
            <a:ext cx="2401755"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4"/>
          </p:nvPr>
        </p:nvSpPr>
        <p:spPr>
          <a:xfrm>
            <a:off x="11077081" y="310327"/>
            <a:ext cx="394920" cy="180000"/>
          </a:xfrm>
          <a:prstGeom prst="rect">
            <a:avLst/>
          </a:prstGeom>
        </p:spPr>
        <p:txBody>
          <a:bodyPr vert="horz" lIns="0" tIns="0" rIns="0" bIns="0" rtlCol="0" anchor="b" anchorCtr="0"/>
          <a:lstStyle>
            <a:lvl1pPr algn="r">
              <a:defRPr sz="1000">
                <a:solidFill>
                  <a:schemeClr val="tx1"/>
                </a:solidFill>
                <a:latin typeface="KBH" panose="00000500000000000000" pitchFamily="2" charset="0"/>
              </a:defRPr>
            </a:lvl1pPr>
          </a:lstStyle>
          <a:p>
            <a:fld id="{24C8C45C-947F-4981-8B3F-4F32E973C901}" type="slidenum">
              <a:rPr lang="da-DK" smtClean="0"/>
              <a:pPr/>
              <a:t>‹#›</a:t>
            </a:fld>
            <a:endParaRPr lang="da-DK"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19998" y="894268"/>
            <a:ext cx="10752002" cy="893928"/>
          </a:xfrm>
          <a:prstGeom prst="rect">
            <a:avLst/>
          </a:prstGeom>
        </p:spPr>
        <p:txBody>
          <a:bodyPr vert="horz" lIns="0" tIns="0" rIns="0" bIns="0" rtlCol="0" anchor="b" anchorCtr="0">
            <a:noAutofit/>
          </a:bodyPr>
          <a:lstStyle/>
          <a:p>
            <a:r>
              <a:rPr lang="da-DK"/>
              <a:t>Klik for at redigere titeltypografien i masteren</a:t>
            </a:r>
            <a:endParaRPr lang="da-DK"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0" y="720000"/>
            <a:ext cx="10752001"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41"/>
            </p:custDataLst>
          </p:nvPr>
        </p:nvSpPr>
        <p:spPr>
          <a:xfrm>
            <a:off x="72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42"/>
            </p:custDataLst>
          </p:nvPr>
        </p:nvSpPr>
        <p:spPr>
          <a:xfrm>
            <a:off x="164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43"/>
            </p:custDataLst>
          </p:nvPr>
        </p:nvSpPr>
        <p:spPr>
          <a:xfrm>
            <a:off x="257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4"/>
            </p:custDataLst>
          </p:nvPr>
        </p:nvSpPr>
        <p:spPr>
          <a:xfrm>
            <a:off x="349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5"/>
            </p:custDataLst>
          </p:nvPr>
        </p:nvSpPr>
        <p:spPr>
          <a:xfrm>
            <a:off x="442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6"/>
            </p:custDataLst>
          </p:nvPr>
        </p:nvSpPr>
        <p:spPr>
          <a:xfrm>
            <a:off x="535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7"/>
            </p:custDataLst>
          </p:nvPr>
        </p:nvSpPr>
        <p:spPr>
          <a:xfrm>
            <a:off x="627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8"/>
            </p:custDataLst>
          </p:nvPr>
        </p:nvSpPr>
        <p:spPr>
          <a:xfrm>
            <a:off x="720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9"/>
            </p:custDataLst>
          </p:nvPr>
        </p:nvSpPr>
        <p:spPr>
          <a:xfrm>
            <a:off x="812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50"/>
            </p:custDataLst>
          </p:nvPr>
        </p:nvSpPr>
        <p:spPr>
          <a:xfrm>
            <a:off x="905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51"/>
            </p:custDataLst>
          </p:nvPr>
        </p:nvSpPr>
        <p:spPr>
          <a:xfrm>
            <a:off x="998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52"/>
            </p:custDataLst>
          </p:nvPr>
        </p:nvSpPr>
        <p:spPr>
          <a:xfrm>
            <a:off x="10906000" y="2192138"/>
            <a:ext cx="566001"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53"/>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44296498"/>
      </p:ext>
    </p:extLst>
  </p:cSld>
  <p:clrMap bg1="lt1" tx1="dk1" bg2="lt2" tx2="dk2" accent1="accent1" accent2="accent2" accent3="accent3" accent4="accent4" accent5="accent5" accent6="accent6" hlink="hlink" folHlink="folHlink"/>
  <p:sldLayoutIdLst>
    <p:sldLayoutId id="2147483752" r:id="rId1"/>
    <p:sldLayoutId id="2147483776" r:id="rId2"/>
    <p:sldLayoutId id="2147483785" r:id="rId3"/>
    <p:sldLayoutId id="2147483813" r:id="rId4"/>
    <p:sldLayoutId id="2147483777" r:id="rId5"/>
    <p:sldLayoutId id="2147483812" r:id="rId6"/>
    <p:sldLayoutId id="2147483778" r:id="rId7"/>
    <p:sldLayoutId id="2147483811" r:id="rId8"/>
    <p:sldLayoutId id="2147483786" r:id="rId9"/>
    <p:sldLayoutId id="2147483787" r:id="rId10"/>
    <p:sldLayoutId id="2147483788" r:id="rId11"/>
    <p:sldLayoutId id="2147483784" r:id="rId12"/>
    <p:sldLayoutId id="2147483780" r:id="rId13"/>
    <p:sldLayoutId id="2147483783" r:id="rId14"/>
    <p:sldLayoutId id="2147483756" r:id="rId15"/>
    <p:sldLayoutId id="2147483781" r:id="rId16"/>
    <p:sldLayoutId id="2147483779" r:id="rId17"/>
    <p:sldLayoutId id="2147483790" r:id="rId18"/>
    <p:sldLayoutId id="2147483791" r:id="rId19"/>
    <p:sldLayoutId id="2147483792" r:id="rId20"/>
    <p:sldLayoutId id="2147483793" r:id="rId21"/>
    <p:sldLayoutId id="2147483764" r:id="rId22"/>
    <p:sldLayoutId id="2147483794" r:id="rId23"/>
    <p:sldLayoutId id="2147483797" r:id="rId24"/>
    <p:sldLayoutId id="2147483796" r:id="rId25"/>
    <p:sldLayoutId id="2147483795" r:id="rId26"/>
    <p:sldLayoutId id="2147483798" r:id="rId27"/>
    <p:sldLayoutId id="2147483767" r:id="rId28"/>
    <p:sldLayoutId id="2147483768" r:id="rId29"/>
    <p:sldLayoutId id="2147483805" r:id="rId30"/>
    <p:sldLayoutId id="2147483806" r:id="rId31"/>
    <p:sldLayoutId id="2147483807" r:id="rId32"/>
    <p:sldLayoutId id="2147483808" r:id="rId33"/>
    <p:sldLayoutId id="2147483809" r:id="rId34"/>
    <p:sldLayoutId id="2147483810" r:id="rId35"/>
    <p:sldLayoutId id="2147483851" r:id="rId36"/>
    <p:sldLayoutId id="2147483852" r:id="rId37"/>
    <p:sldLayoutId id="2147483853" r:id="rId38"/>
    <p:sldLayoutId id="2147483854" r:id="rId39"/>
  </p:sldLayoutIdLst>
  <p:hf hdr="0" dt="0"/>
  <p:txStyles>
    <p:titleStyle>
      <a:lvl1pPr algn="l" defTabSz="914400"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9998" y="2192138"/>
            <a:ext cx="10752002" cy="3945862"/>
          </a:xfrm>
          <a:prstGeom prst="rect">
            <a:avLst/>
          </a:prstGeom>
        </p:spPr>
        <p:txBody>
          <a:bodyPr vert="horz" lIns="0" tIns="0" rIns="0" bIns="0" rtlCol="0">
            <a:noAutofit/>
          </a:bodyPr>
          <a:lstStyle/>
          <a:p>
            <a:pPr lvl="0"/>
            <a:r>
              <a:rPr lang="en-GB" noProof="0" dirty="0"/>
              <a:t>Level 1</a:t>
            </a:r>
          </a:p>
          <a:p>
            <a:pPr lvl="1"/>
            <a:r>
              <a:rPr lang="en-GB" noProof="0" dirty="0"/>
              <a:t>Level 2</a:t>
            </a:r>
          </a:p>
          <a:p>
            <a:pPr lvl="2"/>
            <a:r>
              <a:rPr lang="en-GB" noProof="0" dirty="0"/>
              <a:t>Level 3</a:t>
            </a:r>
          </a:p>
          <a:p>
            <a:pPr lvl="3"/>
            <a:r>
              <a:rPr lang="en-GB" noProof="0" dirty="0"/>
              <a:t>Level 4, Header</a:t>
            </a:r>
          </a:p>
          <a:p>
            <a:pPr lvl="4"/>
            <a:r>
              <a:rPr lang="en-GB" noProof="0" dirty="0"/>
              <a:t>Level 5, Body</a:t>
            </a:r>
          </a:p>
          <a:p>
            <a:pPr lvl="5"/>
            <a:r>
              <a:rPr lang="en-GB" noProof="0" dirty="0"/>
              <a:t>Level 6 Report bullet</a:t>
            </a:r>
          </a:p>
          <a:p>
            <a:pPr lvl="6"/>
            <a:r>
              <a:rPr lang="en-GB" noProof="0" dirty="0"/>
              <a:t>Level 7, Report Header</a:t>
            </a:r>
          </a:p>
          <a:p>
            <a:pPr lvl="7"/>
            <a:r>
              <a:rPr lang="en-GB" noProof="0" dirty="0"/>
              <a:t>Level 8, Report Body</a:t>
            </a:r>
          </a:p>
          <a:p>
            <a:pPr lvl="8"/>
            <a:r>
              <a:rPr lang="en-GB" noProof="0" dirty="0"/>
              <a:t>Infographic</a:t>
            </a:r>
          </a:p>
        </p:txBody>
      </p:sp>
      <p:sp>
        <p:nvSpPr>
          <p:cNvPr id="4" name="Date_GeneralDate"/>
          <p:cNvSpPr>
            <a:spLocks noGrp="1"/>
          </p:cNvSpPr>
          <p:nvPr>
            <p:ph type="dt" sz="half" idx="2"/>
          </p:nvPr>
        </p:nvSpPr>
        <p:spPr>
          <a:xfrm>
            <a:off x="8659422" y="310327"/>
            <a:ext cx="2401755"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endParaRPr lang="en-GB"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r>
              <a:rPr lang="en-GB"/>
              <a:t>Sidehoved</a:t>
            </a:r>
            <a:endParaRPr lang="en-GB" dirty="0"/>
          </a:p>
        </p:txBody>
      </p:sp>
      <p:sp>
        <p:nvSpPr>
          <p:cNvPr id="6" name="Slide Number Placeholder 5"/>
          <p:cNvSpPr>
            <a:spLocks noGrp="1"/>
          </p:cNvSpPr>
          <p:nvPr>
            <p:ph type="sldNum" sz="quarter" idx="4"/>
          </p:nvPr>
        </p:nvSpPr>
        <p:spPr>
          <a:xfrm>
            <a:off x="11077081" y="310327"/>
            <a:ext cx="394920" cy="180000"/>
          </a:xfrm>
          <a:prstGeom prst="rect">
            <a:avLst/>
          </a:prstGeom>
        </p:spPr>
        <p:txBody>
          <a:bodyPr vert="horz" lIns="0" tIns="0" rIns="0" bIns="0" rtlCol="0" anchor="b" anchorCtr="0"/>
          <a:lstStyle>
            <a:lvl1pPr algn="r">
              <a:defRPr sz="1000">
                <a:solidFill>
                  <a:schemeClr val="tx1"/>
                </a:solidFill>
                <a:latin typeface="KBH" panose="00000500000000000000" pitchFamily="2" charset="0"/>
              </a:defRPr>
            </a:lvl1pPr>
          </a:lstStyle>
          <a:p>
            <a:fld id="{24C8C45C-947F-4981-8B3F-4F32E973C901}" type="slidenum">
              <a:rPr lang="en-GB" smtClean="0"/>
              <a:pPr/>
              <a:t>‹#›</a:t>
            </a:fld>
            <a:endParaRPr lang="en-GB"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19998" y="894268"/>
            <a:ext cx="10752002" cy="893928"/>
          </a:xfrm>
          <a:prstGeom prst="rect">
            <a:avLst/>
          </a:prstGeom>
        </p:spPr>
        <p:txBody>
          <a:bodyPr vert="horz" lIns="0" tIns="0" rIns="0" bIns="0" rtlCol="0" anchor="b" anchorCtr="0">
            <a:noAutofit/>
          </a:bodyPr>
          <a:lstStyle/>
          <a:p>
            <a:r>
              <a:rPr lang="en-US" dirty="0"/>
              <a:t>Click to edit Master title style</a:t>
            </a:r>
            <a:endParaRPr lang="en-GB"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en-GB" dirty="0">
                <a:solidFill>
                  <a:schemeClr val="tx1"/>
                </a:solidFill>
                <a:latin typeface="KBH Tekst" panose="00000500000000000000" pitchFamily="2" charset="0"/>
              </a:rPr>
              <a:t>City of Copenhagen</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0" y="720000"/>
            <a:ext cx="10752001"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37"/>
            </p:custDataLst>
          </p:nvPr>
        </p:nvSpPr>
        <p:spPr>
          <a:xfrm>
            <a:off x="72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38"/>
            </p:custDataLst>
          </p:nvPr>
        </p:nvSpPr>
        <p:spPr>
          <a:xfrm>
            <a:off x="164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39"/>
            </p:custDataLst>
          </p:nvPr>
        </p:nvSpPr>
        <p:spPr>
          <a:xfrm>
            <a:off x="257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0"/>
            </p:custDataLst>
          </p:nvPr>
        </p:nvSpPr>
        <p:spPr>
          <a:xfrm>
            <a:off x="349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1"/>
            </p:custDataLst>
          </p:nvPr>
        </p:nvSpPr>
        <p:spPr>
          <a:xfrm>
            <a:off x="442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2"/>
            </p:custDataLst>
          </p:nvPr>
        </p:nvSpPr>
        <p:spPr>
          <a:xfrm>
            <a:off x="535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3"/>
            </p:custDataLst>
          </p:nvPr>
        </p:nvSpPr>
        <p:spPr>
          <a:xfrm>
            <a:off x="627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4"/>
            </p:custDataLst>
          </p:nvPr>
        </p:nvSpPr>
        <p:spPr>
          <a:xfrm>
            <a:off x="720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5"/>
            </p:custDataLst>
          </p:nvPr>
        </p:nvSpPr>
        <p:spPr>
          <a:xfrm>
            <a:off x="812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46"/>
            </p:custDataLst>
          </p:nvPr>
        </p:nvSpPr>
        <p:spPr>
          <a:xfrm>
            <a:off x="905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47"/>
            </p:custDataLst>
          </p:nvPr>
        </p:nvSpPr>
        <p:spPr>
          <a:xfrm>
            <a:off x="998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48"/>
            </p:custDataLst>
          </p:nvPr>
        </p:nvSpPr>
        <p:spPr>
          <a:xfrm>
            <a:off x="10906000" y="2192138"/>
            <a:ext cx="566001"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49"/>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847610736"/>
      </p:ext>
    </p:extLst>
  </p:cSld>
  <p:clrMap bg1="lt1" tx1="dk1" bg2="lt2" tx2="dk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 id="2147483828" r:id="rId14"/>
    <p:sldLayoutId id="2147483829" r:id="rId15"/>
    <p:sldLayoutId id="2147483830" r:id="rId16"/>
    <p:sldLayoutId id="2147483831" r:id="rId17"/>
    <p:sldLayoutId id="2147483832" r:id="rId18"/>
    <p:sldLayoutId id="2147483833" r:id="rId19"/>
    <p:sldLayoutId id="2147483834" r:id="rId20"/>
    <p:sldLayoutId id="2147483835" r:id="rId21"/>
    <p:sldLayoutId id="2147483836" r:id="rId22"/>
    <p:sldLayoutId id="2147483837" r:id="rId23"/>
    <p:sldLayoutId id="2147483838" r:id="rId24"/>
    <p:sldLayoutId id="2147483839" r:id="rId25"/>
    <p:sldLayoutId id="2147483840" r:id="rId26"/>
    <p:sldLayoutId id="2147483841" r:id="rId27"/>
    <p:sldLayoutId id="2147483842" r:id="rId28"/>
    <p:sldLayoutId id="2147483843" r:id="rId29"/>
    <p:sldLayoutId id="2147483844" r:id="rId30"/>
    <p:sldLayoutId id="2147483845" r:id="rId31"/>
    <p:sldLayoutId id="2147483846" r:id="rId32"/>
    <p:sldLayoutId id="2147483847" r:id="rId33"/>
    <p:sldLayoutId id="2147483848" r:id="rId34"/>
    <p:sldLayoutId id="2147483849" r:id="rId35"/>
  </p:sldLayoutIdLst>
  <p:hf hdr="0" dt="0"/>
  <p:txStyles>
    <p:titleStyle>
      <a:lvl1pPr algn="l" defTabSz="914400"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19998" y="2192138"/>
            <a:ext cx="10752002" cy="3945862"/>
          </a:xfrm>
          <a:prstGeom prst="rect">
            <a:avLst/>
          </a:prstGeom>
        </p:spPr>
        <p:txBody>
          <a:bodyPr vert="horz" lIns="0" tIns="0" rIns="0" bIns="0" rtlCol="0">
            <a:noAutofit/>
          </a:bodyPr>
          <a:lstStyle/>
          <a:p>
            <a:pPr lvl="0"/>
            <a:r>
              <a:rPr lang="da-DK" noProof="0" dirty="0"/>
              <a:t>Level 1</a:t>
            </a:r>
          </a:p>
          <a:p>
            <a:pPr lvl="1"/>
            <a:r>
              <a:rPr lang="da-DK" noProof="0" dirty="0"/>
              <a:t>Level 2</a:t>
            </a:r>
          </a:p>
          <a:p>
            <a:pPr lvl="2"/>
            <a:r>
              <a:rPr lang="da-DK" noProof="0" dirty="0"/>
              <a:t>Level 3</a:t>
            </a:r>
          </a:p>
          <a:p>
            <a:pPr lvl="3"/>
            <a:r>
              <a:rPr lang="da-DK" noProof="0" dirty="0"/>
              <a:t>Level 4, Header</a:t>
            </a:r>
          </a:p>
          <a:p>
            <a:pPr lvl="4"/>
            <a:r>
              <a:rPr lang="da-DK" noProof="0" dirty="0"/>
              <a:t>Level 5, Body</a:t>
            </a:r>
          </a:p>
          <a:p>
            <a:pPr lvl="5"/>
            <a:r>
              <a:rPr lang="da-DK" noProof="0" dirty="0"/>
              <a:t>Level 6 Report bullet</a:t>
            </a:r>
          </a:p>
          <a:p>
            <a:pPr lvl="6"/>
            <a:r>
              <a:rPr lang="da-DK" noProof="0" dirty="0"/>
              <a:t>Level 7, Report Header</a:t>
            </a:r>
          </a:p>
          <a:p>
            <a:pPr lvl="7"/>
            <a:r>
              <a:rPr lang="da-DK" noProof="0" dirty="0"/>
              <a:t>Level 8, Report Body</a:t>
            </a:r>
          </a:p>
          <a:p>
            <a:pPr lvl="8"/>
            <a:r>
              <a:rPr lang="da-DK" noProof="0" dirty="0" err="1"/>
              <a:t>Infographic</a:t>
            </a:r>
            <a:endParaRPr lang="da-DK" noProof="0" dirty="0"/>
          </a:p>
        </p:txBody>
      </p:sp>
      <p:sp>
        <p:nvSpPr>
          <p:cNvPr id="4" name="Date_GeneralDate"/>
          <p:cNvSpPr>
            <a:spLocks noGrp="1"/>
          </p:cNvSpPr>
          <p:nvPr>
            <p:ph type="dt" sz="half" idx="2"/>
          </p:nvPr>
        </p:nvSpPr>
        <p:spPr>
          <a:xfrm>
            <a:off x="8659422" y="310327"/>
            <a:ext cx="2401755"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endParaRPr lang="da-DK" dirty="0"/>
          </a:p>
        </p:txBody>
      </p:sp>
      <p:sp>
        <p:nvSpPr>
          <p:cNvPr id="5" name="SD_FLD_PresentationTitle"/>
          <p:cNvSpPr>
            <a:spLocks noGrp="1"/>
          </p:cNvSpPr>
          <p:nvPr>
            <p:ph type="ftr" sz="quarter" idx="3"/>
          </p:nvPr>
        </p:nvSpPr>
        <p:spPr>
          <a:xfrm>
            <a:off x="4424000" y="310327"/>
            <a:ext cx="4097593" cy="180000"/>
          </a:xfrm>
          <a:prstGeom prst="rect">
            <a:avLst/>
          </a:prstGeom>
        </p:spPr>
        <p:txBody>
          <a:bodyPr vert="horz" lIns="0" tIns="0" rIns="0" bIns="0" rtlCol="0" anchor="b" anchorCtr="0"/>
          <a:lstStyle>
            <a:lvl1pPr algn="l">
              <a:defRPr sz="1000">
                <a:solidFill>
                  <a:schemeClr val="tx1"/>
                </a:solidFill>
                <a:latin typeface="KBH Tekst" panose="00000500000000000000" pitchFamily="2" charset="0"/>
              </a:defRPr>
            </a:lvl1pPr>
          </a:lstStyle>
          <a:p>
            <a:r>
              <a:rPr lang="da-DK" dirty="0"/>
              <a:t>Sidehoved</a:t>
            </a:r>
          </a:p>
        </p:txBody>
      </p:sp>
      <p:sp>
        <p:nvSpPr>
          <p:cNvPr id="6" name="Slide Number Placeholder 5"/>
          <p:cNvSpPr>
            <a:spLocks noGrp="1"/>
          </p:cNvSpPr>
          <p:nvPr>
            <p:ph type="sldNum" sz="quarter" idx="4"/>
          </p:nvPr>
        </p:nvSpPr>
        <p:spPr>
          <a:xfrm>
            <a:off x="11077081" y="310327"/>
            <a:ext cx="394920" cy="180000"/>
          </a:xfrm>
          <a:prstGeom prst="rect">
            <a:avLst/>
          </a:prstGeom>
        </p:spPr>
        <p:txBody>
          <a:bodyPr vert="horz" lIns="0" tIns="0" rIns="0" bIns="0" rtlCol="0" anchor="b" anchorCtr="0"/>
          <a:lstStyle>
            <a:lvl1pPr algn="r">
              <a:defRPr sz="1000">
                <a:solidFill>
                  <a:schemeClr val="tx1"/>
                </a:solidFill>
                <a:latin typeface="KBH" panose="00000500000000000000" pitchFamily="2" charset="0"/>
              </a:defRPr>
            </a:lvl1pPr>
          </a:lstStyle>
          <a:p>
            <a:fld id="{24C8C45C-947F-4981-8B3F-4F32E973C901}" type="slidenum">
              <a:rPr lang="da-DK" smtClean="0"/>
              <a:pPr/>
              <a:t>‹#›</a:t>
            </a:fld>
            <a:endParaRPr lang="da-DK" dirty="0"/>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719998" y="894268"/>
            <a:ext cx="10752002" cy="893928"/>
          </a:xfrm>
          <a:prstGeom prst="rect">
            <a:avLst/>
          </a:prstGeom>
        </p:spPr>
        <p:txBody>
          <a:bodyPr vert="horz" lIns="0" tIns="0" rIns="0" bIns="0" rtlCol="0" anchor="b" anchorCtr="0">
            <a:noAutofit/>
          </a:bodyPr>
          <a:lstStyle/>
          <a:p>
            <a:r>
              <a:rPr lang="da-DK"/>
              <a:t>Klik for at redigere titeltypografien i masteren</a:t>
            </a:r>
            <a:endParaRPr lang="da-DK" dirty="0"/>
          </a:p>
        </p:txBody>
      </p:sp>
      <p:sp>
        <p:nvSpPr>
          <p:cNvPr id="32" name="TextBox 31">
            <a:extLst>
              <a:ext uri="{FF2B5EF4-FFF2-40B4-BE49-F238E27FC236}">
                <a16:creationId xmlns:a16="http://schemas.microsoft.com/office/drawing/2014/main" id="{57FFECA4-A506-4CDF-A5E2-B83624E71218}"/>
              </a:ext>
            </a:extLst>
          </p:cNvPr>
          <p:cNvSpPr txBox="1"/>
          <p:nvPr userDrawn="1"/>
        </p:nvSpPr>
        <p:spPr>
          <a:xfrm>
            <a:off x="724879" y="310327"/>
            <a:ext cx="3519121" cy="180000"/>
          </a:xfrm>
          <a:prstGeom prst="rect">
            <a:avLst/>
          </a:prstGeom>
        </p:spPr>
        <p:txBody>
          <a:bodyPr vert="horz" lIns="0" tIns="0" rIns="0" bIns="0" rtlCol="0" anchor="b" anchorCtr="0"/>
          <a:lstStyle>
            <a:defPPr>
              <a:defRPr lang="en-US"/>
            </a:defPPr>
            <a:lvl1pPr>
              <a:defRPr sz="1000">
                <a:solidFill>
                  <a:schemeClr val="bg1"/>
                </a:solidFill>
              </a:defRPr>
            </a:lvl1pPr>
          </a:lstStyle>
          <a:p>
            <a:pPr lvl="0"/>
            <a:r>
              <a:rPr lang="da-DK" dirty="0">
                <a:solidFill>
                  <a:schemeClr val="tx1"/>
                </a:solidFill>
                <a:latin typeface="KBH Tekst" panose="00000500000000000000" pitchFamily="2" charset="0"/>
              </a:rPr>
              <a:t>Københavns Kommune</a:t>
            </a:r>
          </a:p>
        </p:txBody>
      </p:sp>
      <p:sp>
        <p:nvSpPr>
          <p:cNvPr id="2" name="[WorkArea]" descr="&lt;?xml version=&quot;1.0&quot; encoding=&quot;utf-16&quot;?&gt;&#10;&lt;GridTheme xmlns:xsi=&quot;http://www.w3.org/2001/XMLSchema-instance&quot; xmlns:xsd=&quot;http://www.w3.org/2001/XMLSchema&quot;&gt;&#10;  &lt;GuideLines /&gt;&#10;  &lt;SubGrids&gt;&#10;    &lt;SubGrid&gt;&#10;      &lt;Left&gt;56.6929131&lt;/Left&gt;&#10;      &lt;Top&gt;172.6093&lt;/Top&gt;&#10;      &lt;Width&gt;44.56693&lt;/Width&gt;&#10;      &lt;Height&gt;310.697784&lt;/Height&gt;&#10;    &lt;/SubGrid&gt;&#10;    &lt;SubGrid&gt;&#10;      &lt;Left&gt;129.6063&lt;/Left&gt;&#10;      &lt;Top&gt;172.6093&lt;/Top&gt;&#10;      &lt;Width&gt;44.56693&lt;/Width&gt;&#10;      &lt;Height&gt;310.697784&lt;/Height&gt;&#10;    &lt;/SubGrid&gt;&#10;    &lt;SubGrid&gt;&#10;      &lt;Left&gt;202.519684&lt;/Left&gt;&#10;      &lt;Top&gt;172.6093&lt;/Top&gt;&#10;      &lt;Width&gt;44.56693&lt;/Width&gt;&#10;      &lt;Height&gt;310.697784&lt;/Height&gt;&#10;    &lt;/SubGrid&gt;&#10;    &lt;SubGrid&gt;&#10;      &lt;Left&gt;275.433075&lt;/Left&gt;&#10;      &lt;Top&gt;172.6093&lt;/Top&gt;&#10;      &lt;Width&gt;44.56693&lt;/Width&gt;&#10;      &lt;Height&gt;310.697784&lt;/Height&gt;&#10;    &lt;/SubGrid&gt;&#10;    &lt;SubGrid&gt;&#10;      &lt;Left&gt;348.346466&lt;/Left&gt;&#10;      &lt;Top&gt;172.6093&lt;/Top&gt;&#10;      &lt;Width&gt;44.56693&lt;/Width&gt;&#10;      &lt;Height&gt;310.697784&lt;/Height&gt;&#10;    &lt;/SubGrid&gt;&#10;    &lt;SubGrid&gt;&#10;      &lt;Left&gt;421.259857&lt;/Left&gt;&#10;      &lt;Top&gt;172.6093&lt;/Top&gt;&#10;      &lt;Width&gt;44.56693&lt;/Width&gt;&#10;      &lt;Height&gt;310.697784&lt;/Height&gt;&#10;    &lt;/SubGrid&gt;&#10;    &lt;SubGrid&gt;&#10;      &lt;Left&gt;494.173218&lt;/Left&gt;&#10;      &lt;Top&gt;172.6093&lt;/Top&gt;&#10;      &lt;Width&gt;44.56693&lt;/Width&gt;&#10;      &lt;Height&gt;310.697784&lt;/Height&gt;&#10;    &lt;/SubGrid&gt;&#10;    &lt;SubGrid&gt;&#10;      &lt;Left&gt;567.0866&lt;/Left&gt;&#10;      &lt;Top&gt;172.6093&lt;/Top&gt;&#10;      &lt;Width&gt;44.56693&lt;/Width&gt;&#10;      &lt;Height&gt;310.697784&lt;/Height&gt;&#10;    &lt;/SubGrid&gt;&#10;    &lt;SubGrid&gt;&#10;      &lt;Left&gt;640&lt;/Left&gt;&#10;      &lt;Top&gt;172.6093&lt;/Top&gt;&#10;      &lt;Width&gt;44.56693&lt;/Width&gt;&#10;      &lt;Height&gt;310.697784&lt;/Height&gt;&#10;    &lt;/SubGrid&gt;&#10;    &lt;SubGrid&gt;&#10;      &lt;Left&gt;712.9134&lt;/Left&gt;&#10;      &lt;Top&gt;172.6093&lt;/Top&gt;&#10;      &lt;Width&gt;44.56693&lt;/Width&gt;&#10;      &lt;Height&gt;310.697784&lt;/Height&gt;&#10;    &lt;/SubGrid&gt;&#10;    &lt;SubGrid&gt;&#10;      &lt;Left&gt;785.8268&lt;/Left&gt;&#10;      &lt;Top&gt;172.6093&lt;/Top&gt;&#10;      &lt;Width&gt;44.56693&lt;/Width&gt;&#10;      &lt;Height&gt;310.697784&lt;/Height&gt;&#10;    &lt;/SubGrid&gt;&#10;    &lt;SubGrid&gt;&#10;      &lt;Left&gt;858.7402&lt;/Left&gt;&#10;      &lt;Top&gt;172.6093&lt;/Top&gt;&#10;      &lt;Width&gt;44.56701&lt;/Width&gt;&#10;      &lt;Height&gt;310.697784&lt;/Height&gt;&#10;    &lt;/SubGrid&gt;&#10;    &lt;SubGrid&gt;&#10;      &lt;Left&gt;56.6929131&lt;/Left&gt;&#10;      &lt;Top&gt;106.789925&lt;/Top&gt;&#10;      &lt;Width&gt;846.614136&lt;/Width&gt;&#10;      &lt;Height&gt;65.81937&lt;/Height&gt;&#10;    &lt;/SubGrid&gt;&#10;  &lt;/SubGrids&gt;&#10;  &lt;WorkArea&gt;&#10;    &lt;Top&gt;56.6929131&lt;/Top&gt;&#10;    &lt;Left&gt;56.6929131&lt;/Left&gt;&#10;    &lt;Width&gt;846.614258&lt;/Width&gt;&#10;    &lt;Height&gt;426.614166&lt;/Height&gt;&#10;  &lt;/WorkArea&gt;&#10;  &lt;AspectW&gt;16&lt;/AspectW&gt;&#10;  &lt;AspectH&gt;9&lt;/AspectH&gt;&#10;  &lt;Width&gt;960&lt;/Width&gt;&#10;  &lt;Height&gt;540&lt;/Height&gt;&#10;  &lt;HGap&gt;10&lt;/HGap&gt;&#10;  &lt;VGap&gt;10&lt;/VGap&gt;&#10;  &lt;OfficeVersion&gt;160&lt;/OfficeVersion&gt;&#10;&lt;/GridTheme&gt;" hidden="1">
            <a:extLst>
              <a:ext uri="{FF2B5EF4-FFF2-40B4-BE49-F238E27FC236}">
                <a16:creationId xmlns:a16="http://schemas.microsoft.com/office/drawing/2014/main" id="{B6505486-83F9-4E71-8187-5FD1461A152A}"/>
              </a:ext>
            </a:extLst>
          </p:cNvPr>
          <p:cNvSpPr/>
          <p:nvPr userDrawn="1"/>
        </p:nvSpPr>
        <p:spPr>
          <a:xfrm>
            <a:off x="720000" y="720000"/>
            <a:ext cx="10752001" cy="541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4" name="Rectangle 33" hidden="1">
            <a:extLst>
              <a:ext uri="{FF2B5EF4-FFF2-40B4-BE49-F238E27FC236}">
                <a16:creationId xmlns:a16="http://schemas.microsoft.com/office/drawing/2014/main" id="{CB710F3F-D32A-427F-95E1-331D903169A9}"/>
              </a:ext>
            </a:extLst>
          </p:cNvPr>
          <p:cNvSpPr/>
          <p:nvPr userDrawn="1">
            <p:custDataLst>
              <p:tags r:id="rId37"/>
            </p:custDataLst>
          </p:nvPr>
        </p:nvSpPr>
        <p:spPr>
          <a:xfrm>
            <a:off x="72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5" name="Rectangle 34" hidden="1">
            <a:extLst>
              <a:ext uri="{FF2B5EF4-FFF2-40B4-BE49-F238E27FC236}">
                <a16:creationId xmlns:a16="http://schemas.microsoft.com/office/drawing/2014/main" id="{5CB96580-3D08-4D7A-B9FA-419A1A34FDCE}"/>
              </a:ext>
            </a:extLst>
          </p:cNvPr>
          <p:cNvSpPr/>
          <p:nvPr userDrawn="1">
            <p:custDataLst>
              <p:tags r:id="rId38"/>
            </p:custDataLst>
          </p:nvPr>
        </p:nvSpPr>
        <p:spPr>
          <a:xfrm>
            <a:off x="164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6" name="Rectangle 35" hidden="1">
            <a:extLst>
              <a:ext uri="{FF2B5EF4-FFF2-40B4-BE49-F238E27FC236}">
                <a16:creationId xmlns:a16="http://schemas.microsoft.com/office/drawing/2014/main" id="{45346A71-5DB5-4F96-AE7E-84EC6788B03A}"/>
              </a:ext>
            </a:extLst>
          </p:cNvPr>
          <p:cNvSpPr/>
          <p:nvPr userDrawn="1">
            <p:custDataLst>
              <p:tags r:id="rId39"/>
            </p:custDataLst>
          </p:nvPr>
        </p:nvSpPr>
        <p:spPr>
          <a:xfrm>
            <a:off x="257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7" name="Rectangle 36" hidden="1">
            <a:extLst>
              <a:ext uri="{FF2B5EF4-FFF2-40B4-BE49-F238E27FC236}">
                <a16:creationId xmlns:a16="http://schemas.microsoft.com/office/drawing/2014/main" id="{7CD04DB1-2BF7-4B35-8C91-A50D70ED9894}"/>
              </a:ext>
            </a:extLst>
          </p:cNvPr>
          <p:cNvSpPr/>
          <p:nvPr userDrawn="1">
            <p:custDataLst>
              <p:tags r:id="rId40"/>
            </p:custDataLst>
          </p:nvPr>
        </p:nvSpPr>
        <p:spPr>
          <a:xfrm>
            <a:off x="349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8" name="Rectangle 37" hidden="1">
            <a:extLst>
              <a:ext uri="{FF2B5EF4-FFF2-40B4-BE49-F238E27FC236}">
                <a16:creationId xmlns:a16="http://schemas.microsoft.com/office/drawing/2014/main" id="{17BD7207-F9C6-42A9-B0FC-7611D0F4E891}"/>
              </a:ext>
            </a:extLst>
          </p:cNvPr>
          <p:cNvSpPr/>
          <p:nvPr userDrawn="1">
            <p:custDataLst>
              <p:tags r:id="rId41"/>
            </p:custDataLst>
          </p:nvPr>
        </p:nvSpPr>
        <p:spPr>
          <a:xfrm>
            <a:off x="442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39" name="Rectangle 38" hidden="1">
            <a:extLst>
              <a:ext uri="{FF2B5EF4-FFF2-40B4-BE49-F238E27FC236}">
                <a16:creationId xmlns:a16="http://schemas.microsoft.com/office/drawing/2014/main" id="{13500D02-31DC-408F-A3C2-61D4899A0B41}"/>
              </a:ext>
            </a:extLst>
          </p:cNvPr>
          <p:cNvSpPr/>
          <p:nvPr userDrawn="1">
            <p:custDataLst>
              <p:tags r:id="rId42"/>
            </p:custDataLst>
          </p:nvPr>
        </p:nvSpPr>
        <p:spPr>
          <a:xfrm>
            <a:off x="535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0" name="Rectangle 39" hidden="1">
            <a:extLst>
              <a:ext uri="{FF2B5EF4-FFF2-40B4-BE49-F238E27FC236}">
                <a16:creationId xmlns:a16="http://schemas.microsoft.com/office/drawing/2014/main" id="{2AB0E2F7-7457-44D5-A045-97510FA1B41F}"/>
              </a:ext>
            </a:extLst>
          </p:cNvPr>
          <p:cNvSpPr/>
          <p:nvPr userDrawn="1">
            <p:custDataLst>
              <p:tags r:id="rId43"/>
            </p:custDataLst>
          </p:nvPr>
        </p:nvSpPr>
        <p:spPr>
          <a:xfrm>
            <a:off x="6276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1" name="Rectangle 40" hidden="1">
            <a:extLst>
              <a:ext uri="{FF2B5EF4-FFF2-40B4-BE49-F238E27FC236}">
                <a16:creationId xmlns:a16="http://schemas.microsoft.com/office/drawing/2014/main" id="{D55F16DA-B2A0-4EB4-98D3-BA973AA26134}"/>
              </a:ext>
            </a:extLst>
          </p:cNvPr>
          <p:cNvSpPr/>
          <p:nvPr userDrawn="1">
            <p:custDataLst>
              <p:tags r:id="rId44"/>
            </p:custDataLst>
          </p:nvPr>
        </p:nvSpPr>
        <p:spPr>
          <a:xfrm>
            <a:off x="7202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2" name="Rectangle 41" hidden="1">
            <a:extLst>
              <a:ext uri="{FF2B5EF4-FFF2-40B4-BE49-F238E27FC236}">
                <a16:creationId xmlns:a16="http://schemas.microsoft.com/office/drawing/2014/main" id="{8E737572-C5EE-488A-B15A-9F6A221D7CC7}"/>
              </a:ext>
            </a:extLst>
          </p:cNvPr>
          <p:cNvSpPr/>
          <p:nvPr userDrawn="1">
            <p:custDataLst>
              <p:tags r:id="rId45"/>
            </p:custDataLst>
          </p:nvPr>
        </p:nvSpPr>
        <p:spPr>
          <a:xfrm>
            <a:off x="8128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3" name="Rectangle 42" hidden="1">
            <a:extLst>
              <a:ext uri="{FF2B5EF4-FFF2-40B4-BE49-F238E27FC236}">
                <a16:creationId xmlns:a16="http://schemas.microsoft.com/office/drawing/2014/main" id="{39EBCFDB-1653-4600-BB4A-6FD9AB7782C7}"/>
              </a:ext>
            </a:extLst>
          </p:cNvPr>
          <p:cNvSpPr/>
          <p:nvPr userDrawn="1">
            <p:custDataLst>
              <p:tags r:id="rId46"/>
            </p:custDataLst>
          </p:nvPr>
        </p:nvSpPr>
        <p:spPr>
          <a:xfrm>
            <a:off x="9054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4" name="Rectangle 43" hidden="1">
            <a:extLst>
              <a:ext uri="{FF2B5EF4-FFF2-40B4-BE49-F238E27FC236}">
                <a16:creationId xmlns:a16="http://schemas.microsoft.com/office/drawing/2014/main" id="{791248E9-A913-4935-A806-E175CA7724D5}"/>
              </a:ext>
            </a:extLst>
          </p:cNvPr>
          <p:cNvSpPr/>
          <p:nvPr userDrawn="1">
            <p:custDataLst>
              <p:tags r:id="rId47"/>
            </p:custDataLst>
          </p:nvPr>
        </p:nvSpPr>
        <p:spPr>
          <a:xfrm>
            <a:off x="9980000" y="2192138"/>
            <a:ext cx="566000"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5" name="Rectangle 44" hidden="1">
            <a:extLst>
              <a:ext uri="{FF2B5EF4-FFF2-40B4-BE49-F238E27FC236}">
                <a16:creationId xmlns:a16="http://schemas.microsoft.com/office/drawing/2014/main" id="{332D62CB-AC31-435B-8E19-DC5EB0BA3E67}"/>
              </a:ext>
            </a:extLst>
          </p:cNvPr>
          <p:cNvSpPr/>
          <p:nvPr userDrawn="1">
            <p:custDataLst>
              <p:tags r:id="rId48"/>
            </p:custDataLst>
          </p:nvPr>
        </p:nvSpPr>
        <p:spPr>
          <a:xfrm>
            <a:off x="10906000" y="2192138"/>
            <a:ext cx="566001" cy="394586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46" name="Rectangle 45" hidden="1">
            <a:extLst>
              <a:ext uri="{FF2B5EF4-FFF2-40B4-BE49-F238E27FC236}">
                <a16:creationId xmlns:a16="http://schemas.microsoft.com/office/drawing/2014/main" id="{27E02A88-63E5-41AE-9681-54160E3850AC}"/>
              </a:ext>
            </a:extLst>
          </p:cNvPr>
          <p:cNvSpPr/>
          <p:nvPr userDrawn="1">
            <p:custDataLst>
              <p:tags r:id="rId49"/>
            </p:custDataLst>
          </p:nvPr>
        </p:nvSpPr>
        <p:spPr>
          <a:xfrm>
            <a:off x="720000" y="1356232"/>
            <a:ext cx="10752000" cy="83590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3871188792"/>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 id="2147483883" r:id="rId28"/>
    <p:sldLayoutId id="2147483884" r:id="rId29"/>
    <p:sldLayoutId id="2147483885" r:id="rId30"/>
    <p:sldLayoutId id="2147483886" r:id="rId31"/>
    <p:sldLayoutId id="2147483887" r:id="rId32"/>
    <p:sldLayoutId id="2147483888" r:id="rId33"/>
    <p:sldLayoutId id="2147483889" r:id="rId34"/>
    <p:sldLayoutId id="2147483890" r:id="rId35"/>
  </p:sldLayoutIdLst>
  <p:hf hdr="0" dt="0"/>
  <p:txStyles>
    <p:titleStyle>
      <a:lvl1pPr algn="l" defTabSz="914400" rtl="0" eaLnBrk="1" latinLnBrk="0" hangingPunct="1">
        <a:lnSpc>
          <a:spcPct val="83000"/>
        </a:lnSpc>
        <a:spcBef>
          <a:spcPct val="0"/>
        </a:spcBef>
        <a:buNone/>
        <a:defRPr sz="3500" b="1" kern="1200">
          <a:solidFill>
            <a:srgbClr val="000C2E"/>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7.xml"/><Relationship Id="rId1" Type="http://schemas.openxmlformats.org/officeDocument/2006/relationships/tags" Target="../tags/tag40.xml"/><Relationship Id="rId6" Type="http://schemas.openxmlformats.org/officeDocument/2006/relationships/image" Target="../media/image4.emf"/><Relationship Id="rId5" Type="http://schemas.openxmlformats.org/officeDocument/2006/relationships/oleObject" Target="../embeddings/oleObject1.bin"/><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9.xml"/><Relationship Id="rId1" Type="http://schemas.openxmlformats.org/officeDocument/2006/relationships/tags" Target="../tags/tag41.xml"/><Relationship Id="rId6" Type="http://schemas.openxmlformats.org/officeDocument/2006/relationships/image" Target="../media/image7.jpg"/><Relationship Id="rId5" Type="http://schemas.openxmlformats.org/officeDocument/2006/relationships/image" Target="../media/image4.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notesSlide" Target="../notesSlides/notesSlide6.xml"/><Relationship Id="rId7" Type="http://schemas.openxmlformats.org/officeDocument/2006/relationships/image" Target="../media/image14.png"/><Relationship Id="rId2" Type="http://schemas.openxmlformats.org/officeDocument/2006/relationships/slideLayout" Target="../slideLayouts/slideLayout49.xml"/><Relationship Id="rId1" Type="http://schemas.openxmlformats.org/officeDocument/2006/relationships/tags" Target="../tags/tag42.xml"/><Relationship Id="rId6" Type="http://schemas.openxmlformats.org/officeDocument/2006/relationships/chart" Target="../charts/chart1.xml"/><Relationship Id="rId5" Type="http://schemas.openxmlformats.org/officeDocument/2006/relationships/image" Target="../media/image13.emf"/><Relationship Id="rId10" Type="http://schemas.openxmlformats.org/officeDocument/2006/relationships/chart" Target="../charts/chart3.xml"/><Relationship Id="rId4" Type="http://schemas.openxmlformats.org/officeDocument/2006/relationships/oleObject" Target="../embeddings/oleObject3.bin"/><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7.xml"/><Relationship Id="rId1" Type="http://schemas.openxmlformats.org/officeDocument/2006/relationships/tags" Target="../tags/tag43.xml"/><Relationship Id="rId5" Type="http://schemas.openxmlformats.org/officeDocument/2006/relationships/image" Target="../media/image13.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8.jpg"/><Relationship Id="rId2" Type="http://schemas.openxmlformats.org/officeDocument/2006/relationships/slideLayout" Target="../slideLayouts/slideLayout67.xml"/><Relationship Id="rId1" Type="http://schemas.openxmlformats.org/officeDocument/2006/relationships/tags" Target="../tags/tag44.xml"/><Relationship Id="rId6" Type="http://schemas.openxmlformats.org/officeDocument/2006/relationships/image" Target="../media/image17.jpg"/><Relationship Id="rId5" Type="http://schemas.openxmlformats.org/officeDocument/2006/relationships/image" Target="../media/image13.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9.xml"/><Relationship Id="rId7" Type="http://schemas.openxmlformats.org/officeDocument/2006/relationships/image" Target="../media/image20.svg"/><Relationship Id="rId2" Type="http://schemas.openxmlformats.org/officeDocument/2006/relationships/slideLayout" Target="../slideLayouts/slideLayout67.xml"/><Relationship Id="rId1" Type="http://schemas.openxmlformats.org/officeDocument/2006/relationships/tags" Target="../tags/tag45.xml"/><Relationship Id="rId6" Type="http://schemas.openxmlformats.org/officeDocument/2006/relationships/image" Target="../media/image19.png"/><Relationship Id="rId5" Type="http://schemas.openxmlformats.org/officeDocument/2006/relationships/image" Target="../media/image13.emf"/><Relationship Id="rId4" Type="http://schemas.openxmlformats.org/officeDocument/2006/relationships/oleObject" Target="../embeddings/oleObject6.bin"/><Relationship Id="rId9"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25.png"/><Relationship Id="rId3" Type="http://schemas.openxmlformats.org/officeDocument/2006/relationships/slideLayout" Target="../slideLayouts/slideLayout67.xml"/><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3.emf"/><Relationship Id="rId11" Type="http://schemas.openxmlformats.org/officeDocument/2006/relationships/image" Target="../media/image23.jpeg"/><Relationship Id="rId5" Type="http://schemas.openxmlformats.org/officeDocument/2006/relationships/oleObject" Target="../embeddings/oleObject7.bin"/><Relationship Id="rId10" Type="http://schemas.openxmlformats.org/officeDocument/2006/relationships/image" Target="../media/image22.svg"/><Relationship Id="rId4" Type="http://schemas.openxmlformats.org/officeDocument/2006/relationships/notesSlide" Target="../notesSlides/notesSlide10.xml"/><Relationship Id="rId9" Type="http://schemas.openxmlformats.org/officeDocument/2006/relationships/image" Target="../media/image21.png"/><Relationship Id="rId14" Type="http://schemas.openxmlformats.org/officeDocument/2006/relationships/image" Target="../media/image26.sv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7.xml"/><Relationship Id="rId1" Type="http://schemas.openxmlformats.org/officeDocument/2006/relationships/tags" Target="../tags/tag48.xml"/><Relationship Id="rId6" Type="http://schemas.openxmlformats.org/officeDocument/2006/relationships/image" Target="../media/image27.jpeg"/><Relationship Id="rId5" Type="http://schemas.openxmlformats.org/officeDocument/2006/relationships/image" Target="../media/image13.emf"/><Relationship Id="rId4" Type="http://schemas.openxmlformats.org/officeDocument/2006/relationships/oleObject" Target="../embeddings/oleObject8.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7.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7.xml"/><Relationship Id="rId1" Type="http://schemas.openxmlformats.org/officeDocument/2006/relationships/tags" Target="../tags/tag49.xml"/><Relationship Id="rId4" Type="http://schemas.openxmlformats.org/officeDocument/2006/relationships/image" Target="../media/image13.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7.xml"/><Relationship Id="rId1" Type="http://schemas.openxmlformats.org/officeDocument/2006/relationships/tags" Target="../tags/tag50.xml"/><Relationship Id="rId5" Type="http://schemas.openxmlformats.org/officeDocument/2006/relationships/image" Target="../media/image28.JPG"/><Relationship Id="rId4" Type="http://schemas.openxmlformats.org/officeDocument/2006/relationships/image" Target="../media/image13.em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7.xml"/><Relationship Id="rId1" Type="http://schemas.openxmlformats.org/officeDocument/2006/relationships/tags" Target="../tags/tag51.xml"/><Relationship Id="rId6" Type="http://schemas.openxmlformats.org/officeDocument/2006/relationships/image" Target="../media/image29.jpeg"/><Relationship Id="rId5" Type="http://schemas.openxmlformats.org/officeDocument/2006/relationships/image" Target="../media/image13.emf"/><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7.xml"/><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67.xml"/><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03.xml"/><Relationship Id="rId4" Type="http://schemas.openxmlformats.org/officeDocument/2006/relationships/image" Target="../media/image42.svg"/></Relationships>
</file>

<file path=ppt/slides/_rels/slide2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6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49.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9.xml"/><Relationship Id="rId1" Type="http://schemas.openxmlformats.org/officeDocument/2006/relationships/tags" Target="../tags/tag52.xml"/><Relationship Id="rId6" Type="http://schemas.openxmlformats.org/officeDocument/2006/relationships/image" Target="../media/image53.jpeg"/><Relationship Id="rId5" Type="http://schemas.openxmlformats.org/officeDocument/2006/relationships/image" Target="../media/image52.emf"/><Relationship Id="rId4" Type="http://schemas.openxmlformats.org/officeDocument/2006/relationships/oleObject" Target="../embeddings/oleObject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billede 5" descr="Et billede, der indeholder Publikation/tidsskrift/artikel, hylde, tekst, bog&#10;&#10;Automatisk genereret beskrivelse">
            <a:extLst>
              <a:ext uri="{FF2B5EF4-FFF2-40B4-BE49-F238E27FC236}">
                <a16:creationId xmlns:a16="http://schemas.microsoft.com/office/drawing/2014/main" id="{321CF3EE-7D20-50BD-3C7F-8E09EDFF967F}"/>
              </a:ext>
            </a:extLst>
          </p:cNvPr>
          <p:cNvPicPr>
            <a:picLocks noGrp="1"/>
          </p:cNvPicPr>
          <p:nvPr>
            <p:ph type="pic" sz="quarter" idx="17"/>
          </p:nvPr>
        </p:nvPicPr>
        <p:blipFill>
          <a:blip r:embed="rId4">
            <a:extLst>
              <a:ext uri="{28A0092B-C50C-407E-A947-70E740481C1C}">
                <a14:useLocalDpi xmlns:a14="http://schemas.microsoft.com/office/drawing/2010/main" val="0"/>
              </a:ext>
            </a:extLst>
          </a:blip>
          <a:srcRect t="7818" b="7818"/>
          <a:stretch/>
        </p:blipFill>
        <p:spPr>
          <a:xfrm>
            <a:off x="-15597" y="0"/>
            <a:ext cx="12192000" cy="6858000"/>
          </a:xfrm>
          <a:prstGeom prst="rect">
            <a:avLst/>
          </a:prstGeom>
        </p:spPr>
      </p:pic>
      <p:graphicFrame>
        <p:nvGraphicFramePr>
          <p:cNvPr id="14" name="Objekt 13" hidden="1">
            <a:extLst>
              <a:ext uri="{FF2B5EF4-FFF2-40B4-BE49-F238E27FC236}">
                <a16:creationId xmlns:a16="http://schemas.microsoft.com/office/drawing/2014/main" id="{50035463-D336-4565-9224-160BCF8F98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16" imgH="416" progId="TCLayout.ActiveDocument.1">
                  <p:embed/>
                </p:oleObj>
              </mc:Choice>
              <mc:Fallback>
                <p:oleObj name="think-cell Slide" r:id="rId5" imgW="416" imgH="416" progId="TCLayout.ActiveDocument.1">
                  <p:embed/>
                  <p:pic>
                    <p:nvPicPr>
                      <p:cNvPr id="14" name="Objekt 13" hidden="1">
                        <a:extLst>
                          <a:ext uri="{FF2B5EF4-FFF2-40B4-BE49-F238E27FC236}">
                            <a16:creationId xmlns:a16="http://schemas.microsoft.com/office/drawing/2014/main" id="{50035463-D336-4565-9224-160BCF8F986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el 2">
            <a:extLst>
              <a:ext uri="{FF2B5EF4-FFF2-40B4-BE49-F238E27FC236}">
                <a16:creationId xmlns:a16="http://schemas.microsoft.com/office/drawing/2014/main" id="{BD4F2BC2-E2D8-4E74-BA9A-E14D9992AE86}"/>
              </a:ext>
            </a:extLst>
          </p:cNvPr>
          <p:cNvSpPr>
            <a:spLocks noGrp="1"/>
          </p:cNvSpPr>
          <p:nvPr>
            <p:ph type="ctrTitle"/>
          </p:nvPr>
        </p:nvSpPr>
        <p:spPr/>
        <p:txBody>
          <a:bodyPr vert="horz" anchor="t">
            <a:normAutofit/>
          </a:bodyPr>
          <a:lstStyle/>
          <a:p>
            <a:pPr algn="ctr"/>
            <a:br>
              <a:rPr lang="en-US" sz="4800" dirty="0">
                <a:solidFill>
                  <a:schemeClr val="tx1"/>
                </a:solidFill>
              </a:rPr>
            </a:br>
            <a:r>
              <a:rPr lang="en-US" sz="4400" dirty="0">
                <a:solidFill>
                  <a:schemeClr val="tx1"/>
                </a:solidFill>
              </a:rPr>
              <a:t>Improving circulation and operations at Copenhagen City Libraries</a:t>
            </a:r>
            <a:endParaRPr lang="en-US" sz="4800" dirty="0">
              <a:solidFill>
                <a:schemeClr val="tx1"/>
              </a:solidFill>
            </a:endParaRPr>
          </a:p>
        </p:txBody>
      </p:sp>
      <p:sp>
        <p:nvSpPr>
          <p:cNvPr id="4" name="Undertitel 3">
            <a:extLst>
              <a:ext uri="{FF2B5EF4-FFF2-40B4-BE49-F238E27FC236}">
                <a16:creationId xmlns:a16="http://schemas.microsoft.com/office/drawing/2014/main" id="{F9340138-7A93-44BC-9257-A98A8E013A37}"/>
              </a:ext>
            </a:extLst>
          </p:cNvPr>
          <p:cNvSpPr>
            <a:spLocks noGrp="1"/>
          </p:cNvSpPr>
          <p:nvPr>
            <p:ph type="subTitle" idx="1"/>
          </p:nvPr>
        </p:nvSpPr>
        <p:spPr>
          <a:xfrm>
            <a:off x="4101498" y="3074891"/>
            <a:ext cx="4097591" cy="2963708"/>
          </a:xfrm>
        </p:spPr>
        <p:txBody>
          <a:bodyPr>
            <a:normAutofit lnSpcReduction="10000"/>
          </a:bodyPr>
          <a:lstStyle/>
          <a:p>
            <a:pPr algn="ctr"/>
            <a:r>
              <a:rPr lang="da-DK" dirty="0">
                <a:solidFill>
                  <a:schemeClr val="accent2"/>
                </a:solidFill>
              </a:rPr>
              <a:t> Jakob Petersen</a:t>
            </a:r>
          </a:p>
          <a:p>
            <a:pPr algn="ctr"/>
            <a:endParaRPr lang="da-DK" dirty="0">
              <a:solidFill>
                <a:schemeClr val="accent2"/>
              </a:solidFill>
            </a:endParaRPr>
          </a:p>
          <a:p>
            <a:pPr algn="ctr"/>
            <a:endParaRPr lang="en-US" dirty="0">
              <a:solidFill>
                <a:schemeClr val="accent2"/>
              </a:solidFill>
            </a:endParaRPr>
          </a:p>
          <a:p>
            <a:pPr algn="ctr"/>
            <a:endParaRPr lang="en-US" sz="2000" dirty="0">
              <a:solidFill>
                <a:schemeClr val="accent2"/>
              </a:solidFill>
            </a:endParaRPr>
          </a:p>
          <a:p>
            <a:pPr algn="ctr"/>
            <a:endParaRPr lang="en-US" sz="2000" dirty="0">
              <a:solidFill>
                <a:schemeClr val="accent2"/>
              </a:solidFill>
            </a:endParaRPr>
          </a:p>
          <a:p>
            <a:pPr algn="ctr"/>
            <a:endParaRPr lang="en-US" sz="2000" dirty="0">
              <a:solidFill>
                <a:schemeClr val="accent2"/>
              </a:solidFill>
            </a:endParaRPr>
          </a:p>
          <a:p>
            <a:pPr algn="ctr"/>
            <a:endParaRPr lang="en-US" sz="2000" dirty="0">
              <a:solidFill>
                <a:schemeClr val="accent2"/>
              </a:solidFill>
            </a:endParaRPr>
          </a:p>
          <a:p>
            <a:pPr algn="ctr"/>
            <a:endParaRPr lang="en-US" sz="2000" dirty="0">
              <a:solidFill>
                <a:schemeClr val="accent2"/>
              </a:solidFill>
            </a:endParaRPr>
          </a:p>
          <a:p>
            <a:pPr algn="ctr"/>
            <a:endParaRPr lang="en-US" sz="2000" dirty="0">
              <a:solidFill>
                <a:schemeClr val="accent2"/>
              </a:solidFill>
            </a:endParaRPr>
          </a:p>
          <a:p>
            <a:pPr algn="ctr"/>
            <a:r>
              <a:rPr lang="en-US" sz="2000" dirty="0">
                <a:solidFill>
                  <a:schemeClr val="accent2"/>
                </a:solidFill>
              </a:rPr>
              <a:t>17th of October 2025</a:t>
            </a:r>
          </a:p>
          <a:p>
            <a:pPr algn="ctr"/>
            <a:endParaRPr lang="en-US" dirty="0">
              <a:solidFill>
                <a:schemeClr val="accent2"/>
              </a:solidFill>
            </a:endParaRPr>
          </a:p>
        </p:txBody>
      </p:sp>
      <p:sp>
        <p:nvSpPr>
          <p:cNvPr id="9" name="Pladsholder til sidefod 8">
            <a:extLst>
              <a:ext uri="{FF2B5EF4-FFF2-40B4-BE49-F238E27FC236}">
                <a16:creationId xmlns:a16="http://schemas.microsoft.com/office/drawing/2014/main" id="{4CFFC10E-13CE-4B38-86D2-B4BA4F1F6FB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noFill/>
                <a:effectLst/>
                <a:uLnTx/>
                <a:uFillTx/>
                <a:latin typeface="KBH Tekst" panose="00000500000000000000" pitchFamily="2" charset="0"/>
                <a:ea typeface="+mn-ea"/>
                <a:cs typeface="+mn-cs"/>
              </a:rPr>
              <a:t>Sidehoved</a:t>
            </a:r>
          </a:p>
        </p:txBody>
      </p:sp>
      <p:sp>
        <p:nvSpPr>
          <p:cNvPr id="10" name="Pladsholder til slidenummer 9">
            <a:extLst>
              <a:ext uri="{FF2B5EF4-FFF2-40B4-BE49-F238E27FC236}">
                <a16:creationId xmlns:a16="http://schemas.microsoft.com/office/drawing/2014/main" id="{8E601517-5BDD-43F7-8EBE-32C082236D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8C45C-947F-4981-8B3F-4F32E973C901}" type="slidenum">
              <a:rPr kumimoji="0" lang="da-DK" sz="1000" b="0" i="0" u="none" strike="noStrike" kern="1200" cap="none" spc="0" normalizeH="0" baseline="0" noProof="0" smtClean="0">
                <a:ln>
                  <a:noFill/>
                </a:ln>
                <a:no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000" b="0" i="0" u="none" strike="noStrike" kern="1200" cap="none" spc="0" normalizeH="0" baseline="0" noProof="0">
              <a:ln>
                <a:noFill/>
              </a:ln>
              <a:noFill/>
              <a:effectLst/>
              <a:uLnTx/>
              <a:uFillTx/>
              <a:latin typeface="KBH" panose="00000500000000000000" pitchFamily="2" charset="0"/>
              <a:ea typeface="+mn-ea"/>
              <a:cs typeface="+mn-cs"/>
            </a:endParaRPr>
          </a:p>
        </p:txBody>
      </p:sp>
    </p:spTree>
    <p:extLst>
      <p:ext uri="{BB962C8B-B14F-4D97-AF65-F5344CB8AC3E}">
        <p14:creationId xmlns:p14="http://schemas.microsoft.com/office/powerpoint/2010/main" val="2313788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C5BA-5D00-4B85-87AC-508CE99D83A5}"/>
              </a:ext>
            </a:extLst>
          </p:cNvPr>
          <p:cNvSpPr>
            <a:spLocks noGrp="1"/>
          </p:cNvSpPr>
          <p:nvPr>
            <p:ph type="title"/>
          </p:nvPr>
        </p:nvSpPr>
        <p:spPr/>
        <p:txBody>
          <a:bodyPr/>
          <a:lstStyle/>
          <a:p>
            <a:r>
              <a:rPr lang="da-DK" dirty="0"/>
              <a:t>Agenda</a:t>
            </a:r>
          </a:p>
        </p:txBody>
      </p:sp>
      <p:sp>
        <p:nvSpPr>
          <p:cNvPr id="5" name="Slide Number Placeholder 4">
            <a:extLst>
              <a:ext uri="{FF2B5EF4-FFF2-40B4-BE49-F238E27FC236}">
                <a16:creationId xmlns:a16="http://schemas.microsoft.com/office/drawing/2014/main" id="{EA7790EB-EF27-473A-AF2A-6E0A7347A5AE}"/>
              </a:ext>
            </a:extLst>
          </p:cNvPr>
          <p:cNvSpPr>
            <a:spLocks noGrp="1"/>
          </p:cNvSpPr>
          <p:nvPr>
            <p:ph type="sldNum" sz="quarter" idx="12"/>
          </p:nvPr>
        </p:nvSpPr>
        <p:spPr/>
        <p:txBody>
          <a:bodyPr/>
          <a:lstStyle/>
          <a:p>
            <a:fld id="{859873C9-BF5D-4A9A-BB31-45BBB7BABAF7}" type="slidenum">
              <a:rPr lang="da-DK" noProof="0" smtClean="0"/>
              <a:t>2</a:t>
            </a:fld>
            <a:endParaRPr lang="da-DK" noProof="0" dirty="0"/>
          </a:p>
        </p:txBody>
      </p:sp>
      <p:sp>
        <p:nvSpPr>
          <p:cNvPr id="6" name="Titel 21" descr="Baggrund&#10;">
            <a:extLst>
              <a:ext uri="{FF2B5EF4-FFF2-40B4-BE49-F238E27FC236}">
                <a16:creationId xmlns:a16="http://schemas.microsoft.com/office/drawing/2014/main" id="{4C01E155-9862-CA1C-1AD3-4C492BC9AC16}"/>
              </a:ext>
            </a:extLst>
          </p:cNvPr>
          <p:cNvSpPr txBox="1">
            <a:spLocks/>
          </p:cNvSpPr>
          <p:nvPr/>
        </p:nvSpPr>
        <p:spPr>
          <a:xfrm>
            <a:off x="1227998" y="2110974"/>
            <a:ext cx="5219700" cy="893928"/>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400" dirty="0">
                <a:solidFill>
                  <a:schemeClr val="tx1"/>
                </a:solidFill>
                <a:latin typeface="+mj-lt"/>
              </a:rPr>
              <a:t> INTRODUCTION </a:t>
            </a:r>
          </a:p>
        </p:txBody>
      </p:sp>
      <p:sp>
        <p:nvSpPr>
          <p:cNvPr id="7" name="Titel 21" descr="Baggrund&#10;">
            <a:extLst>
              <a:ext uri="{FF2B5EF4-FFF2-40B4-BE49-F238E27FC236}">
                <a16:creationId xmlns:a16="http://schemas.microsoft.com/office/drawing/2014/main" id="{EC945BDA-BAC8-E997-965D-3BEFB8E4179A}"/>
              </a:ext>
            </a:extLst>
          </p:cNvPr>
          <p:cNvSpPr txBox="1">
            <a:spLocks/>
          </p:cNvSpPr>
          <p:nvPr/>
        </p:nvSpPr>
        <p:spPr>
          <a:xfrm>
            <a:off x="1227998" y="3158371"/>
            <a:ext cx="5219700" cy="893928"/>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da-DK" sz="2400" dirty="0">
                <a:solidFill>
                  <a:schemeClr val="tx1"/>
                </a:solidFill>
                <a:latin typeface="+mj-lt"/>
              </a:rPr>
              <a:t> </a:t>
            </a:r>
            <a:r>
              <a:rPr lang="en-US" sz="2400" dirty="0">
                <a:solidFill>
                  <a:schemeClr val="tx1"/>
                </a:solidFill>
                <a:latin typeface="+mj-lt"/>
              </a:rPr>
              <a:t>DEVELOPMENT OF CORE LIBRARY OPERATIONS</a:t>
            </a:r>
            <a:endParaRPr lang="da-DK" sz="2400" dirty="0">
              <a:solidFill>
                <a:schemeClr val="tx1"/>
              </a:solidFill>
              <a:latin typeface="+mj-lt"/>
            </a:endParaRPr>
          </a:p>
        </p:txBody>
      </p:sp>
      <p:sp>
        <p:nvSpPr>
          <p:cNvPr id="8" name="Titel 21" descr="Baggrund&#10;">
            <a:extLst>
              <a:ext uri="{FF2B5EF4-FFF2-40B4-BE49-F238E27FC236}">
                <a16:creationId xmlns:a16="http://schemas.microsoft.com/office/drawing/2014/main" id="{05D581E0-33EA-0ADC-50A0-AA23B4893788}"/>
              </a:ext>
            </a:extLst>
          </p:cNvPr>
          <p:cNvSpPr txBox="1">
            <a:spLocks/>
          </p:cNvSpPr>
          <p:nvPr/>
        </p:nvSpPr>
        <p:spPr>
          <a:xfrm>
            <a:off x="1227998" y="4204698"/>
            <a:ext cx="5219700" cy="1397707"/>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2400" dirty="0">
                <a:solidFill>
                  <a:schemeClr val="tx1"/>
                </a:solidFill>
                <a:latin typeface="+mj-lt"/>
              </a:rPr>
              <a:t>DIGITAL INITIATIVES</a:t>
            </a:r>
            <a:endParaRPr lang="da-DK" sz="2400" dirty="0">
              <a:solidFill>
                <a:schemeClr val="tx1"/>
              </a:solidFill>
              <a:latin typeface="+mj-lt"/>
            </a:endParaRPr>
          </a:p>
        </p:txBody>
      </p:sp>
      <p:sp>
        <p:nvSpPr>
          <p:cNvPr id="12" name="Ellipse 11">
            <a:extLst>
              <a:ext uri="{FF2B5EF4-FFF2-40B4-BE49-F238E27FC236}">
                <a16:creationId xmlns:a16="http://schemas.microsoft.com/office/drawing/2014/main" id="{B23702AF-0F96-5746-7C75-2B2F0D536419}"/>
              </a:ext>
            </a:extLst>
          </p:cNvPr>
          <p:cNvSpPr/>
          <p:nvPr/>
        </p:nvSpPr>
        <p:spPr>
          <a:xfrm>
            <a:off x="762000" y="2267846"/>
            <a:ext cx="558800" cy="542171"/>
          </a:xfrm>
          <a:prstGeom prst="ellipse">
            <a:avLst/>
          </a:prstGeom>
          <a:solidFill>
            <a:srgbClr val="C5A1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tx1"/>
              </a:solidFill>
            </a:endParaRPr>
          </a:p>
        </p:txBody>
      </p:sp>
      <p:sp>
        <p:nvSpPr>
          <p:cNvPr id="13" name="Ellipse 12">
            <a:extLst>
              <a:ext uri="{FF2B5EF4-FFF2-40B4-BE49-F238E27FC236}">
                <a16:creationId xmlns:a16="http://schemas.microsoft.com/office/drawing/2014/main" id="{A01461AD-84E7-56E9-4163-002A45CB99E1}"/>
              </a:ext>
            </a:extLst>
          </p:cNvPr>
          <p:cNvSpPr/>
          <p:nvPr/>
        </p:nvSpPr>
        <p:spPr>
          <a:xfrm>
            <a:off x="762000" y="3279943"/>
            <a:ext cx="558800" cy="542171"/>
          </a:xfrm>
          <a:prstGeom prst="ellipse">
            <a:avLst/>
          </a:prstGeom>
          <a:solidFill>
            <a:srgbClr val="C5A1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tx1"/>
              </a:solidFill>
            </a:endParaRPr>
          </a:p>
        </p:txBody>
      </p:sp>
      <p:sp>
        <p:nvSpPr>
          <p:cNvPr id="14" name="Ellipse 13">
            <a:extLst>
              <a:ext uri="{FF2B5EF4-FFF2-40B4-BE49-F238E27FC236}">
                <a16:creationId xmlns:a16="http://schemas.microsoft.com/office/drawing/2014/main" id="{814CE744-76E7-0DCC-4809-5449F2979E7B}"/>
              </a:ext>
            </a:extLst>
          </p:cNvPr>
          <p:cNvSpPr/>
          <p:nvPr/>
        </p:nvSpPr>
        <p:spPr>
          <a:xfrm>
            <a:off x="762000" y="4355436"/>
            <a:ext cx="558800" cy="542171"/>
          </a:xfrm>
          <a:prstGeom prst="ellipse">
            <a:avLst/>
          </a:prstGeom>
          <a:solidFill>
            <a:srgbClr val="C5A10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solidFill>
                <a:schemeClr val="tx1"/>
              </a:solidFill>
            </a:endParaRPr>
          </a:p>
        </p:txBody>
      </p:sp>
      <p:sp>
        <p:nvSpPr>
          <p:cNvPr id="16" name="Tekstfelt 15">
            <a:extLst>
              <a:ext uri="{FF2B5EF4-FFF2-40B4-BE49-F238E27FC236}">
                <a16:creationId xmlns:a16="http://schemas.microsoft.com/office/drawing/2014/main" id="{67477DCE-37D0-5814-6D88-84E5BCF1B8E3}"/>
              </a:ext>
            </a:extLst>
          </p:cNvPr>
          <p:cNvSpPr txBox="1"/>
          <p:nvPr/>
        </p:nvSpPr>
        <p:spPr>
          <a:xfrm>
            <a:off x="985520" y="2399529"/>
            <a:ext cx="647700" cy="276999"/>
          </a:xfrm>
          <a:prstGeom prst="rect">
            <a:avLst/>
          </a:prstGeom>
          <a:noFill/>
        </p:spPr>
        <p:txBody>
          <a:bodyPr wrap="square" lIns="0" tIns="0" rIns="0" bIns="0" rtlCol="0">
            <a:spAutoFit/>
          </a:bodyPr>
          <a:lstStyle/>
          <a:p>
            <a:r>
              <a:rPr lang="da-DK" dirty="0">
                <a:latin typeface="+mj-lt"/>
              </a:rPr>
              <a:t>1</a:t>
            </a:r>
          </a:p>
        </p:txBody>
      </p:sp>
      <p:sp>
        <p:nvSpPr>
          <p:cNvPr id="17" name="Tekstfelt 16">
            <a:extLst>
              <a:ext uri="{FF2B5EF4-FFF2-40B4-BE49-F238E27FC236}">
                <a16:creationId xmlns:a16="http://schemas.microsoft.com/office/drawing/2014/main" id="{A54CA282-9EE0-5336-D673-2D3D24EA2810}"/>
              </a:ext>
            </a:extLst>
          </p:cNvPr>
          <p:cNvSpPr txBox="1"/>
          <p:nvPr/>
        </p:nvSpPr>
        <p:spPr>
          <a:xfrm>
            <a:off x="985520" y="3412113"/>
            <a:ext cx="647700" cy="276999"/>
          </a:xfrm>
          <a:prstGeom prst="rect">
            <a:avLst/>
          </a:prstGeom>
          <a:noFill/>
        </p:spPr>
        <p:txBody>
          <a:bodyPr wrap="square" lIns="0" tIns="0" rIns="0" bIns="0" rtlCol="0">
            <a:spAutoFit/>
          </a:bodyPr>
          <a:lstStyle/>
          <a:p>
            <a:r>
              <a:rPr lang="da-DK" dirty="0">
                <a:latin typeface="+mj-lt"/>
              </a:rPr>
              <a:t>2</a:t>
            </a:r>
          </a:p>
        </p:txBody>
      </p:sp>
      <p:sp>
        <p:nvSpPr>
          <p:cNvPr id="18" name="Tekstfelt 17">
            <a:extLst>
              <a:ext uri="{FF2B5EF4-FFF2-40B4-BE49-F238E27FC236}">
                <a16:creationId xmlns:a16="http://schemas.microsoft.com/office/drawing/2014/main" id="{E2E6120C-B031-5FE0-4CB7-A9F783EFDEC7}"/>
              </a:ext>
            </a:extLst>
          </p:cNvPr>
          <p:cNvSpPr txBox="1"/>
          <p:nvPr/>
        </p:nvSpPr>
        <p:spPr>
          <a:xfrm>
            <a:off x="985520" y="4492841"/>
            <a:ext cx="647700" cy="276999"/>
          </a:xfrm>
          <a:prstGeom prst="rect">
            <a:avLst/>
          </a:prstGeom>
          <a:noFill/>
        </p:spPr>
        <p:txBody>
          <a:bodyPr wrap="square" lIns="0" tIns="0" rIns="0" bIns="0" rtlCol="0">
            <a:spAutoFit/>
          </a:bodyPr>
          <a:lstStyle/>
          <a:p>
            <a:r>
              <a:rPr lang="da-DK" dirty="0">
                <a:latin typeface="+mj-lt"/>
              </a:rPr>
              <a:t>3</a:t>
            </a:r>
          </a:p>
        </p:txBody>
      </p:sp>
      <p:sp>
        <p:nvSpPr>
          <p:cNvPr id="19" name="Tekstfelt 18">
            <a:extLst>
              <a:ext uri="{FF2B5EF4-FFF2-40B4-BE49-F238E27FC236}">
                <a16:creationId xmlns:a16="http://schemas.microsoft.com/office/drawing/2014/main" id="{AFD1FA2C-FF20-31E9-F8D5-E1F377508C56}"/>
              </a:ext>
            </a:extLst>
          </p:cNvPr>
          <p:cNvSpPr txBox="1"/>
          <p:nvPr/>
        </p:nvSpPr>
        <p:spPr>
          <a:xfrm>
            <a:off x="985520" y="5534349"/>
            <a:ext cx="647700" cy="276999"/>
          </a:xfrm>
          <a:prstGeom prst="rect">
            <a:avLst/>
          </a:prstGeom>
          <a:noFill/>
        </p:spPr>
        <p:txBody>
          <a:bodyPr wrap="square" lIns="0" tIns="0" rIns="0" bIns="0" rtlCol="0">
            <a:spAutoFit/>
          </a:bodyPr>
          <a:lstStyle/>
          <a:p>
            <a:r>
              <a:rPr lang="da-DK" dirty="0">
                <a:solidFill>
                  <a:schemeClr val="bg1"/>
                </a:solidFill>
                <a:latin typeface="+mj-lt"/>
              </a:rPr>
              <a:t>4</a:t>
            </a:r>
          </a:p>
        </p:txBody>
      </p:sp>
    </p:spTree>
    <p:extLst>
      <p:ext uri="{BB962C8B-B14F-4D97-AF65-F5344CB8AC3E}">
        <p14:creationId xmlns:p14="http://schemas.microsoft.com/office/powerpoint/2010/main" val="735058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B8DA0AA6-EE62-2462-966C-200D1FB3753F}"/>
              </a:ext>
            </a:extLst>
          </p:cNvPr>
          <p:cNvSpPr>
            <a:spLocks noGrp="1"/>
          </p:cNvSpPr>
          <p:nvPr>
            <p:ph type="sldNum" sz="quarter" idx="12"/>
          </p:nvPr>
        </p:nvSpPr>
        <p:spPr/>
        <p:txBody>
          <a:bodyPr/>
          <a:lstStyle/>
          <a:p>
            <a:pPr defTabSz="742950"/>
            <a:fld id="{24C8C45C-947F-4981-8B3F-4F32E973C901}" type="slidenum">
              <a:rPr lang="da-DK">
                <a:solidFill>
                  <a:prstClr val="black"/>
                </a:solidFill>
              </a:rPr>
              <a:pPr defTabSz="742950"/>
              <a:t>3</a:t>
            </a:fld>
            <a:endParaRPr lang="da-DK" dirty="0">
              <a:solidFill>
                <a:prstClr val="black"/>
              </a:solidFill>
            </a:endParaRPr>
          </a:p>
        </p:txBody>
      </p:sp>
      <p:pic>
        <p:nvPicPr>
          <p:cNvPr id="3074" name="Picture 2">
            <a:extLst>
              <a:ext uri="{FF2B5EF4-FFF2-40B4-BE49-F238E27FC236}">
                <a16:creationId xmlns:a16="http://schemas.microsoft.com/office/drawing/2014/main" id="{44463AB5-EF64-71C5-C49B-A9E46C9DDE38}"/>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l="10946" t="15260" b="9601"/>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el 21" descr="Baggrund&#10;">
            <a:extLst>
              <a:ext uri="{FF2B5EF4-FFF2-40B4-BE49-F238E27FC236}">
                <a16:creationId xmlns:a16="http://schemas.microsoft.com/office/drawing/2014/main" id="{2AE3A6F6-D6D7-EC35-E8B3-E188227702C8}"/>
              </a:ext>
            </a:extLst>
          </p:cNvPr>
          <p:cNvSpPr txBox="1">
            <a:spLocks/>
          </p:cNvSpPr>
          <p:nvPr/>
        </p:nvSpPr>
        <p:spPr>
          <a:xfrm>
            <a:off x="685800" y="3429000"/>
            <a:ext cx="6921500" cy="2941795"/>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noProof="0" dirty="0">
                <a:solidFill>
                  <a:schemeClr val="tx1"/>
                </a:solidFill>
                <a:latin typeface="+mj-lt"/>
              </a:rPr>
              <a:t>INTRODUCTION</a:t>
            </a:r>
          </a:p>
        </p:txBody>
      </p:sp>
    </p:spTree>
    <p:extLst>
      <p:ext uri="{BB962C8B-B14F-4D97-AF65-F5344CB8AC3E}">
        <p14:creationId xmlns:p14="http://schemas.microsoft.com/office/powerpoint/2010/main" val="153463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BD39CA-5B03-B908-A0DE-B9DFBDF2BCBB}"/>
              </a:ext>
            </a:extLst>
          </p:cNvPr>
          <p:cNvSpPr>
            <a:spLocks noGrp="1"/>
          </p:cNvSpPr>
          <p:nvPr>
            <p:ph type="title"/>
          </p:nvPr>
        </p:nvSpPr>
        <p:spPr/>
        <p:txBody>
          <a:bodyPr/>
          <a:lstStyle/>
          <a:p>
            <a:r>
              <a:rPr lang="en-US" sz="3200" dirty="0"/>
              <a:t>Introduction</a:t>
            </a:r>
          </a:p>
        </p:txBody>
      </p:sp>
      <p:sp>
        <p:nvSpPr>
          <p:cNvPr id="4" name="Pladsholder til slidenummer 3">
            <a:extLst>
              <a:ext uri="{FF2B5EF4-FFF2-40B4-BE49-F238E27FC236}">
                <a16:creationId xmlns:a16="http://schemas.microsoft.com/office/drawing/2014/main" id="{7CFDD1AF-904B-1B55-08D4-DC1C73416CC0}"/>
              </a:ext>
            </a:extLst>
          </p:cNvPr>
          <p:cNvSpPr>
            <a:spLocks noGrp="1"/>
          </p:cNvSpPr>
          <p:nvPr>
            <p:ph type="sldNum" sz="quarter" idx="12"/>
          </p:nvPr>
        </p:nvSpPr>
        <p:spPr/>
        <p:txBody>
          <a:bodyPr/>
          <a:lstStyle/>
          <a:p>
            <a:fld id="{24C8C45C-947F-4981-8B3F-4F32E973C901}" type="slidenum">
              <a:rPr lang="da-DK" smtClean="0"/>
              <a:pPr/>
              <a:t>4</a:t>
            </a:fld>
            <a:endParaRPr lang="da-DK" dirty="0"/>
          </a:p>
        </p:txBody>
      </p:sp>
      <p:sp>
        <p:nvSpPr>
          <p:cNvPr id="5" name="Pladsholder til tekst 4">
            <a:extLst>
              <a:ext uri="{FF2B5EF4-FFF2-40B4-BE49-F238E27FC236}">
                <a16:creationId xmlns:a16="http://schemas.microsoft.com/office/drawing/2014/main" id="{35356DA6-4048-7663-5535-4C51E256E3CE}"/>
              </a:ext>
            </a:extLst>
          </p:cNvPr>
          <p:cNvSpPr>
            <a:spLocks noGrp="1"/>
          </p:cNvSpPr>
          <p:nvPr>
            <p:ph type="body" sz="quarter" idx="13"/>
          </p:nvPr>
        </p:nvSpPr>
        <p:spPr>
          <a:xfrm>
            <a:off x="719997" y="2192400"/>
            <a:ext cx="7242317" cy="3945600"/>
          </a:xfrm>
        </p:spPr>
        <p:txBody>
          <a:bodyPr/>
          <a:lstStyle/>
          <a:p>
            <a:r>
              <a:rPr lang="en-US" sz="1800" dirty="0"/>
              <a:t>Jakob Petersen</a:t>
            </a:r>
          </a:p>
          <a:p>
            <a:pPr lvl="1"/>
            <a:r>
              <a:rPr lang="en-US" sz="1400" dirty="0"/>
              <a:t>Library Director and Head of Analysis and Development at The Culture and Leisure Administration</a:t>
            </a:r>
          </a:p>
          <a:p>
            <a:r>
              <a:rPr lang="en-US" sz="1800" dirty="0"/>
              <a:t>Responsible for Citywide</a:t>
            </a:r>
          </a:p>
          <a:p>
            <a:pPr lvl="1"/>
            <a:r>
              <a:rPr lang="en-US" sz="1400" dirty="0"/>
              <a:t>Library functions (Logistics, Digital library and Call center, Library Acquisitions and library development)</a:t>
            </a:r>
          </a:p>
          <a:p>
            <a:pPr lvl="1"/>
            <a:r>
              <a:rPr lang="en-US" sz="1400" dirty="0"/>
              <a:t>Development of culture houses, sports activities and events, tourism and service for expats, and communication</a:t>
            </a:r>
          </a:p>
          <a:p>
            <a:r>
              <a:rPr lang="en-US" sz="1800" dirty="0"/>
              <a:t>Experience</a:t>
            </a:r>
          </a:p>
          <a:p>
            <a:pPr lvl="1"/>
            <a:r>
              <a:rPr lang="en-US" sz="1400" dirty="0"/>
              <a:t>Library director for +10 years at the City of Copenhagen</a:t>
            </a:r>
          </a:p>
          <a:p>
            <a:pPr lvl="1"/>
            <a:r>
              <a:rPr lang="en-US" sz="1400" dirty="0"/>
              <a:t>Formerly responsible for national library development at The National Library Authority</a:t>
            </a:r>
          </a:p>
        </p:txBody>
      </p:sp>
      <p:pic>
        <p:nvPicPr>
          <p:cNvPr id="6" name="Billede 5" descr="Et billede, der indeholder trapper, vindue, gelænder, bygning&#10;&#10;Automatisk genereret beskrivelse">
            <a:extLst>
              <a:ext uri="{FF2B5EF4-FFF2-40B4-BE49-F238E27FC236}">
                <a16:creationId xmlns:a16="http://schemas.microsoft.com/office/drawing/2014/main" id="{1301F4B7-7193-7E11-8D46-3A71CD9A49BB}"/>
              </a:ext>
            </a:extLst>
          </p:cNvPr>
          <p:cNvPicPr>
            <a:picLocks noChangeAspect="1"/>
          </p:cNvPicPr>
          <p:nvPr/>
        </p:nvPicPr>
        <p:blipFill rotWithShape="1">
          <a:blip r:embed="rId2">
            <a:extLst>
              <a:ext uri="{28A0092B-C50C-407E-A947-70E740481C1C}">
                <a14:useLocalDpi xmlns:a14="http://schemas.microsoft.com/office/drawing/2010/main" val="0"/>
              </a:ext>
            </a:extLst>
          </a:blip>
          <a:srcRect l="26559" r="28368"/>
          <a:stretch/>
        </p:blipFill>
        <p:spPr>
          <a:xfrm>
            <a:off x="7573139" y="0"/>
            <a:ext cx="4636113" cy="6858000"/>
          </a:xfrm>
          <a:custGeom>
            <a:avLst/>
            <a:gdLst>
              <a:gd name="connsiteX0" fmla="*/ 0 w 4636113"/>
              <a:gd name="connsiteY0" fmla="*/ 0 h 6858000"/>
              <a:gd name="connsiteX1" fmla="*/ 4636113 w 4636113"/>
              <a:gd name="connsiteY1" fmla="*/ 0 h 6858000"/>
              <a:gd name="connsiteX2" fmla="*/ 4636113 w 4636113"/>
              <a:gd name="connsiteY2" fmla="*/ 6858000 h 6858000"/>
              <a:gd name="connsiteX3" fmla="*/ 0 w 4636113"/>
              <a:gd name="connsiteY3" fmla="*/ 6858000 h 6858000"/>
              <a:gd name="connsiteX4" fmla="*/ 41631 w 4636113"/>
              <a:gd name="connsiteY4" fmla="*/ 6773003 h 6858000"/>
              <a:gd name="connsiteX5" fmla="*/ 754918 w 4636113"/>
              <a:gd name="connsiteY5" fmla="*/ 3429000 h 6858000"/>
              <a:gd name="connsiteX6" fmla="*/ 41631 w 4636113"/>
              <a:gd name="connsiteY6" fmla="*/ 8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36113" h="6858000">
                <a:moveTo>
                  <a:pt x="0" y="0"/>
                </a:moveTo>
                <a:lnTo>
                  <a:pt x="4636113" y="0"/>
                </a:lnTo>
                <a:lnTo>
                  <a:pt x="4636113" y="6858000"/>
                </a:lnTo>
                <a:lnTo>
                  <a:pt x="0" y="6858000"/>
                </a:lnTo>
                <a:lnTo>
                  <a:pt x="41631" y="6773003"/>
                </a:lnTo>
                <a:cubicBezTo>
                  <a:pt x="494265" y="5797945"/>
                  <a:pt x="754918" y="4653315"/>
                  <a:pt x="754918" y="3429000"/>
                </a:cubicBezTo>
                <a:cubicBezTo>
                  <a:pt x="754918" y="2204685"/>
                  <a:pt x="494265" y="1060055"/>
                  <a:pt x="41631" y="84997"/>
                </a:cubicBezTo>
                <a:close/>
              </a:path>
            </a:pathLst>
          </a:custGeom>
        </p:spPr>
      </p:pic>
    </p:spTree>
    <p:extLst>
      <p:ext uri="{BB962C8B-B14F-4D97-AF65-F5344CB8AC3E}">
        <p14:creationId xmlns:p14="http://schemas.microsoft.com/office/powerpoint/2010/main" val="19868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A023C8-0E76-B89D-C21B-58111DD7180D}"/>
              </a:ext>
            </a:extLst>
          </p:cNvPr>
          <p:cNvSpPr>
            <a:spLocks noGrp="1"/>
          </p:cNvSpPr>
          <p:nvPr>
            <p:ph type="title"/>
          </p:nvPr>
        </p:nvSpPr>
        <p:spPr/>
        <p:txBody>
          <a:bodyPr anchor="t"/>
          <a:lstStyle/>
          <a:p>
            <a:r>
              <a:rPr lang="en-US" dirty="0"/>
              <a:t>Copenhagen City Government</a:t>
            </a:r>
          </a:p>
        </p:txBody>
      </p:sp>
      <p:sp>
        <p:nvSpPr>
          <p:cNvPr id="4" name="Pladsholder til slidenummer 3">
            <a:extLst>
              <a:ext uri="{FF2B5EF4-FFF2-40B4-BE49-F238E27FC236}">
                <a16:creationId xmlns:a16="http://schemas.microsoft.com/office/drawing/2014/main" id="{3A4F4AC9-3340-F6B6-A042-08FB35535810}"/>
              </a:ext>
            </a:extLst>
          </p:cNvPr>
          <p:cNvSpPr>
            <a:spLocks noGrp="1"/>
          </p:cNvSpPr>
          <p:nvPr>
            <p:ph type="sldNum" sz="quarter" idx="12"/>
          </p:nvPr>
        </p:nvSpPr>
        <p:spPr/>
        <p:txBody>
          <a:bodyPr/>
          <a:lstStyle/>
          <a:p>
            <a:fld id="{24C8C45C-947F-4981-8B3F-4F32E973C901}" type="slidenum">
              <a:rPr lang="da-DK" smtClean="0"/>
              <a:t>5</a:t>
            </a:fld>
            <a:endParaRPr lang="da-DK" dirty="0"/>
          </a:p>
        </p:txBody>
      </p:sp>
      <p:sp>
        <p:nvSpPr>
          <p:cNvPr id="6" name="Lige forbindelse 3">
            <a:extLst>
              <a:ext uri="{FF2B5EF4-FFF2-40B4-BE49-F238E27FC236}">
                <a16:creationId xmlns:a16="http://schemas.microsoft.com/office/drawing/2014/main" id="{46BA7CBE-2D88-5397-ABFE-AF3A84E2596D}"/>
              </a:ext>
            </a:extLst>
          </p:cNvPr>
          <p:cNvSpPr/>
          <p:nvPr/>
        </p:nvSpPr>
        <p:spPr>
          <a:xfrm>
            <a:off x="5675168" y="2230249"/>
            <a:ext cx="3634655" cy="789582"/>
          </a:xfrm>
          <a:custGeom>
            <a:avLst/>
            <a:gdLst/>
            <a:ahLst/>
            <a:cxnLst/>
            <a:rect l="0" t="0" r="0" b="0"/>
            <a:pathLst>
              <a:path>
                <a:moveTo>
                  <a:pt x="0" y="0"/>
                </a:moveTo>
                <a:lnTo>
                  <a:pt x="0" y="699467"/>
                </a:lnTo>
                <a:lnTo>
                  <a:pt x="3634655" y="699467"/>
                </a:lnTo>
                <a:lnTo>
                  <a:pt x="3634655" y="789582"/>
                </a:lnTo>
              </a:path>
            </a:pathLst>
          </a:custGeom>
          <a:noFill/>
          <a:ln>
            <a:solidFill>
              <a:schemeClr val="bg1">
                <a:lumMod val="50000"/>
              </a:schemeClr>
            </a:solidFill>
          </a:ln>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da-DK"/>
          </a:p>
        </p:txBody>
      </p:sp>
      <p:sp>
        <p:nvSpPr>
          <p:cNvPr id="7" name="Lige forbindelse 4">
            <a:extLst>
              <a:ext uri="{FF2B5EF4-FFF2-40B4-BE49-F238E27FC236}">
                <a16:creationId xmlns:a16="http://schemas.microsoft.com/office/drawing/2014/main" id="{5FDC576F-8F7B-604B-755C-B88EA58BCD51}"/>
              </a:ext>
            </a:extLst>
          </p:cNvPr>
          <p:cNvSpPr/>
          <p:nvPr/>
        </p:nvSpPr>
        <p:spPr>
          <a:xfrm>
            <a:off x="2045700" y="2230248"/>
            <a:ext cx="4032000" cy="825405"/>
          </a:xfrm>
          <a:custGeom>
            <a:avLst/>
            <a:gdLst/>
            <a:ahLst/>
            <a:cxnLst/>
            <a:rect l="0" t="0" r="0" b="0"/>
            <a:pathLst>
              <a:path>
                <a:moveTo>
                  <a:pt x="3634655" y="0"/>
                </a:moveTo>
                <a:lnTo>
                  <a:pt x="3634655" y="699467"/>
                </a:lnTo>
                <a:lnTo>
                  <a:pt x="0" y="699467"/>
                </a:lnTo>
                <a:lnTo>
                  <a:pt x="0" y="789582"/>
                </a:lnTo>
              </a:path>
            </a:pathLst>
          </a:custGeom>
          <a:noFill/>
          <a:ln>
            <a:solidFill>
              <a:schemeClr val="bg1">
                <a:lumMod val="50000"/>
              </a:schemeClr>
            </a:solidFill>
          </a:ln>
        </p:spPr>
        <p:style>
          <a:lnRef idx="2">
            <a:schemeClr val="accent3">
              <a:shade val="60000"/>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da-DK"/>
          </a:p>
        </p:txBody>
      </p:sp>
      <p:grpSp>
        <p:nvGrpSpPr>
          <p:cNvPr id="8" name="Gruppe 7">
            <a:extLst>
              <a:ext uri="{FF2B5EF4-FFF2-40B4-BE49-F238E27FC236}">
                <a16:creationId xmlns:a16="http://schemas.microsoft.com/office/drawing/2014/main" id="{9170745D-7524-A979-3A78-A07E5EC7EABD}"/>
              </a:ext>
            </a:extLst>
          </p:cNvPr>
          <p:cNvGrpSpPr/>
          <p:nvPr/>
        </p:nvGrpSpPr>
        <p:grpSpPr>
          <a:xfrm>
            <a:off x="4871789" y="1591804"/>
            <a:ext cx="1606759" cy="659887"/>
            <a:chOff x="3634877" y="1885421"/>
            <a:chExt cx="858243" cy="429121"/>
          </a:xfrm>
          <a:solidFill>
            <a:schemeClr val="accent1">
              <a:lumMod val="40000"/>
              <a:lumOff val="60000"/>
            </a:schemeClr>
          </a:solidFill>
        </p:grpSpPr>
        <p:sp>
          <p:nvSpPr>
            <p:cNvPr id="9" name="Rektangel 8">
              <a:extLst>
                <a:ext uri="{FF2B5EF4-FFF2-40B4-BE49-F238E27FC236}">
                  <a16:creationId xmlns:a16="http://schemas.microsoft.com/office/drawing/2014/main" id="{BF318CF1-8E48-817D-E9CF-C268DF135E73}"/>
                </a:ext>
              </a:extLst>
            </p:cNvPr>
            <p:cNvSpPr/>
            <p:nvPr/>
          </p:nvSpPr>
          <p:spPr>
            <a:xfrm>
              <a:off x="3634878" y="1885421"/>
              <a:ext cx="858242" cy="429121"/>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10" name="Tekstfelt 9">
              <a:extLst>
                <a:ext uri="{FF2B5EF4-FFF2-40B4-BE49-F238E27FC236}">
                  <a16:creationId xmlns:a16="http://schemas.microsoft.com/office/drawing/2014/main" id="{97637E11-CCAB-E11C-F96B-2DE0D96A0E82}"/>
                </a:ext>
              </a:extLst>
            </p:cNvPr>
            <p:cNvSpPr txBox="1"/>
            <p:nvPr/>
          </p:nvSpPr>
          <p:spPr>
            <a:xfrm>
              <a:off x="3634877" y="1885421"/>
              <a:ext cx="858242" cy="42912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000" kern="1200" dirty="0">
                  <a:solidFill>
                    <a:schemeClr val="tx1"/>
                  </a:solidFill>
                </a:rPr>
                <a:t>City Council Copenhagen</a:t>
              </a:r>
              <a:endParaRPr lang="en-US" sz="1000" kern="1200" dirty="0">
                <a:solidFill>
                  <a:schemeClr val="tx1"/>
                </a:solidFill>
              </a:endParaRPr>
            </a:p>
          </p:txBody>
        </p:sp>
      </p:grpSp>
      <p:grpSp>
        <p:nvGrpSpPr>
          <p:cNvPr id="11" name="Gruppe 10">
            <a:extLst>
              <a:ext uri="{FF2B5EF4-FFF2-40B4-BE49-F238E27FC236}">
                <a16:creationId xmlns:a16="http://schemas.microsoft.com/office/drawing/2014/main" id="{78B0C726-1A77-D456-4EF6-B8A30899BDD4}"/>
              </a:ext>
            </a:extLst>
          </p:cNvPr>
          <p:cNvGrpSpPr>
            <a:grpSpLocks noChangeAspect="1"/>
          </p:cNvGrpSpPr>
          <p:nvPr/>
        </p:nvGrpSpPr>
        <p:grpSpPr>
          <a:xfrm>
            <a:off x="10267741" y="3147545"/>
            <a:ext cx="1260409" cy="630204"/>
            <a:chOff x="223" y="3104124"/>
            <a:chExt cx="858242" cy="429121"/>
          </a:xfrm>
          <a:solidFill>
            <a:schemeClr val="accent1">
              <a:lumMod val="40000"/>
              <a:lumOff val="60000"/>
            </a:schemeClr>
          </a:solidFill>
        </p:grpSpPr>
        <p:sp>
          <p:nvSpPr>
            <p:cNvPr id="12" name="Rektangel 11">
              <a:extLst>
                <a:ext uri="{FF2B5EF4-FFF2-40B4-BE49-F238E27FC236}">
                  <a16:creationId xmlns:a16="http://schemas.microsoft.com/office/drawing/2014/main" id="{9A7B2D91-1A67-1DB4-6467-40AF5885F7AC}"/>
                </a:ext>
              </a:extLst>
            </p:cNvPr>
            <p:cNvSpPr/>
            <p:nvPr/>
          </p:nvSpPr>
          <p:spPr>
            <a:xfrm>
              <a:off x="223" y="3104124"/>
              <a:ext cx="858242" cy="429121"/>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13" name="Tekstfelt 12">
              <a:extLst>
                <a:ext uri="{FF2B5EF4-FFF2-40B4-BE49-F238E27FC236}">
                  <a16:creationId xmlns:a16="http://schemas.microsoft.com/office/drawing/2014/main" id="{2F98D56F-D270-E641-9E61-E6F4E566EB86}"/>
                </a:ext>
              </a:extLst>
            </p:cNvPr>
            <p:cNvSpPr txBox="1"/>
            <p:nvPr/>
          </p:nvSpPr>
          <p:spPr>
            <a:xfrm>
              <a:off x="223" y="3104124"/>
              <a:ext cx="858242" cy="42912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dirty="0">
                  <a:solidFill>
                    <a:schemeClr val="tx1"/>
                  </a:solidFill>
                </a:rPr>
                <a:t>The Employment and Integration Committee</a:t>
              </a:r>
              <a:endParaRPr lang="en-US" sz="1000" kern="1200" dirty="0">
                <a:solidFill>
                  <a:schemeClr val="tx1"/>
                </a:solidFill>
              </a:endParaRPr>
            </a:p>
          </p:txBody>
        </p:sp>
      </p:grpSp>
      <p:grpSp>
        <p:nvGrpSpPr>
          <p:cNvPr id="14" name="Gruppe 13">
            <a:extLst>
              <a:ext uri="{FF2B5EF4-FFF2-40B4-BE49-F238E27FC236}">
                <a16:creationId xmlns:a16="http://schemas.microsoft.com/office/drawing/2014/main" id="{67CB7FC6-8C32-1355-252E-7374EE8755A8}"/>
              </a:ext>
            </a:extLst>
          </p:cNvPr>
          <p:cNvGrpSpPr>
            <a:grpSpLocks noChangeAspect="1"/>
          </p:cNvGrpSpPr>
          <p:nvPr/>
        </p:nvGrpSpPr>
        <p:grpSpPr>
          <a:xfrm>
            <a:off x="7579355" y="3159953"/>
            <a:ext cx="1260409" cy="630204"/>
            <a:chOff x="1038696" y="3104124"/>
            <a:chExt cx="858242" cy="429121"/>
          </a:xfrm>
          <a:solidFill>
            <a:schemeClr val="accent1">
              <a:lumMod val="40000"/>
              <a:lumOff val="60000"/>
            </a:schemeClr>
          </a:solidFill>
        </p:grpSpPr>
        <p:sp>
          <p:nvSpPr>
            <p:cNvPr id="15" name="Rektangel 14">
              <a:extLst>
                <a:ext uri="{FF2B5EF4-FFF2-40B4-BE49-F238E27FC236}">
                  <a16:creationId xmlns:a16="http://schemas.microsoft.com/office/drawing/2014/main" id="{3317BBE1-3A0C-C98B-3105-8EF016F17C6C}"/>
                </a:ext>
              </a:extLst>
            </p:cNvPr>
            <p:cNvSpPr/>
            <p:nvPr/>
          </p:nvSpPr>
          <p:spPr>
            <a:xfrm>
              <a:off x="1038696" y="3104124"/>
              <a:ext cx="858242" cy="429121"/>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16" name="Tekstfelt 15">
              <a:extLst>
                <a:ext uri="{FF2B5EF4-FFF2-40B4-BE49-F238E27FC236}">
                  <a16:creationId xmlns:a16="http://schemas.microsoft.com/office/drawing/2014/main" id="{20268377-5FA7-7384-1537-7E655BDACF1B}"/>
                </a:ext>
              </a:extLst>
            </p:cNvPr>
            <p:cNvSpPr txBox="1"/>
            <p:nvPr/>
          </p:nvSpPr>
          <p:spPr>
            <a:xfrm>
              <a:off x="1038696" y="3104124"/>
              <a:ext cx="858242" cy="42912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kern="1200" dirty="0">
                  <a:solidFill>
                    <a:schemeClr val="tx1"/>
                  </a:solidFill>
                </a:rPr>
                <a:t>The Health and Care Committee</a:t>
              </a:r>
            </a:p>
          </p:txBody>
        </p:sp>
      </p:grpSp>
      <p:grpSp>
        <p:nvGrpSpPr>
          <p:cNvPr id="17" name="Gruppe 16">
            <a:extLst>
              <a:ext uri="{FF2B5EF4-FFF2-40B4-BE49-F238E27FC236}">
                <a16:creationId xmlns:a16="http://schemas.microsoft.com/office/drawing/2014/main" id="{8391CE47-552C-2F9D-094D-36F2251BFF76}"/>
              </a:ext>
            </a:extLst>
          </p:cNvPr>
          <p:cNvGrpSpPr>
            <a:grpSpLocks noChangeAspect="1"/>
          </p:cNvGrpSpPr>
          <p:nvPr/>
        </p:nvGrpSpPr>
        <p:grpSpPr>
          <a:xfrm>
            <a:off x="6235040" y="3151684"/>
            <a:ext cx="1260409" cy="630204"/>
            <a:chOff x="2077169" y="3104124"/>
            <a:chExt cx="858242" cy="429121"/>
          </a:xfrm>
          <a:solidFill>
            <a:schemeClr val="accent1">
              <a:lumMod val="40000"/>
              <a:lumOff val="60000"/>
            </a:schemeClr>
          </a:solidFill>
        </p:grpSpPr>
        <p:sp>
          <p:nvSpPr>
            <p:cNvPr id="18" name="Rektangel 17">
              <a:extLst>
                <a:ext uri="{FF2B5EF4-FFF2-40B4-BE49-F238E27FC236}">
                  <a16:creationId xmlns:a16="http://schemas.microsoft.com/office/drawing/2014/main" id="{B34CC683-9D6A-4B5C-1980-7824210A68F6}"/>
                </a:ext>
              </a:extLst>
            </p:cNvPr>
            <p:cNvSpPr/>
            <p:nvPr/>
          </p:nvSpPr>
          <p:spPr>
            <a:xfrm>
              <a:off x="2077169" y="3104124"/>
              <a:ext cx="858242" cy="429121"/>
            </a:xfrm>
            <a:prstGeom prst="rect">
              <a:avLst/>
            </a:prstGeom>
            <a:grpFill/>
            <a:ln w="1905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19" name="Tekstfelt 18">
              <a:extLst>
                <a:ext uri="{FF2B5EF4-FFF2-40B4-BE49-F238E27FC236}">
                  <a16:creationId xmlns:a16="http://schemas.microsoft.com/office/drawing/2014/main" id="{A0114AA7-7FC7-472E-4771-E01F6AF53D0F}"/>
                </a:ext>
              </a:extLst>
            </p:cNvPr>
            <p:cNvSpPr txBox="1"/>
            <p:nvPr/>
          </p:nvSpPr>
          <p:spPr>
            <a:xfrm>
              <a:off x="2077169" y="3104124"/>
              <a:ext cx="858242" cy="429121"/>
            </a:xfrm>
            <a:prstGeom prst="rect">
              <a:avLst/>
            </a:prstGeom>
            <a:grpFill/>
            <a:ln w="19050">
              <a:noFill/>
            </a:ln>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kern="1200" dirty="0">
                  <a:solidFill>
                    <a:schemeClr val="tx1"/>
                  </a:solidFill>
                </a:rPr>
                <a:t>The Children and Youth Committee</a:t>
              </a:r>
            </a:p>
          </p:txBody>
        </p:sp>
      </p:grpSp>
      <p:grpSp>
        <p:nvGrpSpPr>
          <p:cNvPr id="20" name="Gruppe 19">
            <a:extLst>
              <a:ext uri="{FF2B5EF4-FFF2-40B4-BE49-F238E27FC236}">
                <a16:creationId xmlns:a16="http://schemas.microsoft.com/office/drawing/2014/main" id="{59BDEF1C-1F27-4F55-9438-70C8E3E94BFB}"/>
              </a:ext>
            </a:extLst>
          </p:cNvPr>
          <p:cNvGrpSpPr>
            <a:grpSpLocks noChangeAspect="1"/>
          </p:cNvGrpSpPr>
          <p:nvPr/>
        </p:nvGrpSpPr>
        <p:grpSpPr>
          <a:xfrm>
            <a:off x="8926496" y="3147545"/>
            <a:ext cx="1260409" cy="630204"/>
            <a:chOff x="3115642" y="3104124"/>
            <a:chExt cx="858242" cy="429121"/>
          </a:xfrm>
          <a:solidFill>
            <a:schemeClr val="accent1">
              <a:lumMod val="40000"/>
              <a:lumOff val="60000"/>
            </a:schemeClr>
          </a:solidFill>
        </p:grpSpPr>
        <p:sp>
          <p:nvSpPr>
            <p:cNvPr id="21" name="Rektangel 20">
              <a:extLst>
                <a:ext uri="{FF2B5EF4-FFF2-40B4-BE49-F238E27FC236}">
                  <a16:creationId xmlns:a16="http://schemas.microsoft.com/office/drawing/2014/main" id="{13DE32E3-52EC-AF0D-0C9D-DAEABEE17E48}"/>
                </a:ext>
              </a:extLst>
            </p:cNvPr>
            <p:cNvSpPr/>
            <p:nvPr/>
          </p:nvSpPr>
          <p:spPr>
            <a:xfrm>
              <a:off x="3115642" y="3104124"/>
              <a:ext cx="858242" cy="429121"/>
            </a:xfrm>
            <a:prstGeom prst="rect">
              <a:avLst/>
            </a:prstGeom>
            <a:grp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22" name="Tekstfelt 21">
              <a:extLst>
                <a:ext uri="{FF2B5EF4-FFF2-40B4-BE49-F238E27FC236}">
                  <a16:creationId xmlns:a16="http://schemas.microsoft.com/office/drawing/2014/main" id="{C874F0FA-259C-0A4A-3794-3C545BBD6B8A}"/>
                </a:ext>
              </a:extLst>
            </p:cNvPr>
            <p:cNvSpPr txBox="1"/>
            <p:nvPr/>
          </p:nvSpPr>
          <p:spPr>
            <a:xfrm>
              <a:off x="3115642" y="3104124"/>
              <a:ext cx="858242" cy="42912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kern="1200" dirty="0">
                  <a:solidFill>
                    <a:schemeClr val="tx1"/>
                  </a:solidFill>
                </a:rPr>
                <a:t>The Social Service Committee</a:t>
              </a:r>
            </a:p>
          </p:txBody>
        </p:sp>
      </p:grpSp>
      <p:grpSp>
        <p:nvGrpSpPr>
          <p:cNvPr id="23" name="Gruppe 22">
            <a:extLst>
              <a:ext uri="{FF2B5EF4-FFF2-40B4-BE49-F238E27FC236}">
                <a16:creationId xmlns:a16="http://schemas.microsoft.com/office/drawing/2014/main" id="{B2EF03D9-914E-DBA4-530C-0D9F0D03BF38}"/>
              </a:ext>
            </a:extLst>
          </p:cNvPr>
          <p:cNvGrpSpPr>
            <a:grpSpLocks noChangeAspect="1"/>
          </p:cNvGrpSpPr>
          <p:nvPr/>
        </p:nvGrpSpPr>
        <p:grpSpPr>
          <a:xfrm>
            <a:off x="1013267" y="3151684"/>
            <a:ext cx="1260409" cy="630204"/>
            <a:chOff x="4154115" y="3104124"/>
            <a:chExt cx="858242" cy="429121"/>
          </a:xfrm>
          <a:solidFill>
            <a:schemeClr val="accent1">
              <a:lumMod val="40000"/>
              <a:lumOff val="60000"/>
            </a:schemeClr>
          </a:solidFill>
        </p:grpSpPr>
        <p:sp>
          <p:nvSpPr>
            <p:cNvPr id="24" name="Rektangel 23">
              <a:extLst>
                <a:ext uri="{FF2B5EF4-FFF2-40B4-BE49-F238E27FC236}">
                  <a16:creationId xmlns:a16="http://schemas.microsoft.com/office/drawing/2014/main" id="{639C1686-8832-0D37-619E-F2FD62C945F0}"/>
                </a:ext>
              </a:extLst>
            </p:cNvPr>
            <p:cNvSpPr/>
            <p:nvPr/>
          </p:nvSpPr>
          <p:spPr>
            <a:xfrm>
              <a:off x="4154115" y="3104124"/>
              <a:ext cx="858242" cy="429121"/>
            </a:xfrm>
            <a:prstGeom prst="rect">
              <a:avLst/>
            </a:prstGeom>
            <a:grpFill/>
            <a:ln w="1905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25" name="Tekstfelt 24">
              <a:extLst>
                <a:ext uri="{FF2B5EF4-FFF2-40B4-BE49-F238E27FC236}">
                  <a16:creationId xmlns:a16="http://schemas.microsoft.com/office/drawing/2014/main" id="{D6934D6B-599B-4EB4-C0AA-267635B3A77E}"/>
                </a:ext>
              </a:extLst>
            </p:cNvPr>
            <p:cNvSpPr txBox="1"/>
            <p:nvPr/>
          </p:nvSpPr>
          <p:spPr>
            <a:xfrm>
              <a:off x="4154115" y="3104124"/>
              <a:ext cx="858242" cy="429121"/>
            </a:xfrm>
            <a:prstGeom prst="rect">
              <a:avLst/>
            </a:prstGeom>
            <a:grpFill/>
            <a:ln w="19050">
              <a:noFill/>
            </a:ln>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kern="1200" dirty="0">
                  <a:solidFill>
                    <a:schemeClr val="tx1"/>
                  </a:solidFill>
                </a:rPr>
                <a:t>The Finance Committee</a:t>
              </a:r>
            </a:p>
          </p:txBody>
        </p:sp>
      </p:grpSp>
      <p:grpSp>
        <p:nvGrpSpPr>
          <p:cNvPr id="26" name="Gruppe 25">
            <a:extLst>
              <a:ext uri="{FF2B5EF4-FFF2-40B4-BE49-F238E27FC236}">
                <a16:creationId xmlns:a16="http://schemas.microsoft.com/office/drawing/2014/main" id="{28EBC765-AC4A-9A2B-BC4C-7308C6DC010A}"/>
              </a:ext>
            </a:extLst>
          </p:cNvPr>
          <p:cNvGrpSpPr>
            <a:grpSpLocks noChangeAspect="1"/>
          </p:cNvGrpSpPr>
          <p:nvPr/>
        </p:nvGrpSpPr>
        <p:grpSpPr>
          <a:xfrm>
            <a:off x="2320908" y="3151684"/>
            <a:ext cx="1260409" cy="630204"/>
            <a:chOff x="5192588" y="3104124"/>
            <a:chExt cx="858242" cy="429121"/>
          </a:xfrm>
          <a:solidFill>
            <a:schemeClr val="accent1">
              <a:lumMod val="40000"/>
              <a:lumOff val="60000"/>
            </a:schemeClr>
          </a:solidFill>
        </p:grpSpPr>
        <p:sp>
          <p:nvSpPr>
            <p:cNvPr id="27" name="Rektangel 26">
              <a:extLst>
                <a:ext uri="{FF2B5EF4-FFF2-40B4-BE49-F238E27FC236}">
                  <a16:creationId xmlns:a16="http://schemas.microsoft.com/office/drawing/2014/main" id="{DC748A50-BB16-D483-18B6-C8AA4DE8C2D7}"/>
                </a:ext>
              </a:extLst>
            </p:cNvPr>
            <p:cNvSpPr/>
            <p:nvPr/>
          </p:nvSpPr>
          <p:spPr>
            <a:xfrm>
              <a:off x="5192588" y="3104124"/>
              <a:ext cx="858242" cy="429121"/>
            </a:xfrm>
            <a:prstGeom prst="rect">
              <a:avLst/>
            </a:prstGeom>
            <a:grpFill/>
            <a:ln w="1905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28" name="Tekstfelt 27">
              <a:extLst>
                <a:ext uri="{FF2B5EF4-FFF2-40B4-BE49-F238E27FC236}">
                  <a16:creationId xmlns:a16="http://schemas.microsoft.com/office/drawing/2014/main" id="{C591DA19-CC98-FCA9-28E7-707EF6A58AF2}"/>
                </a:ext>
              </a:extLst>
            </p:cNvPr>
            <p:cNvSpPr txBox="1"/>
            <p:nvPr/>
          </p:nvSpPr>
          <p:spPr>
            <a:xfrm>
              <a:off x="5192588" y="3104124"/>
              <a:ext cx="858242" cy="429121"/>
            </a:xfrm>
            <a:prstGeom prst="rect">
              <a:avLst/>
            </a:prstGeom>
            <a:grpFill/>
            <a:ln w="19050">
              <a:noFill/>
            </a:ln>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000" kern="1200" dirty="0">
                  <a:solidFill>
                    <a:schemeClr val="tx1"/>
                  </a:solidFill>
                </a:rPr>
                <a:t>The Technical and Environmental Committee</a:t>
              </a:r>
            </a:p>
          </p:txBody>
        </p:sp>
      </p:grpSp>
      <p:grpSp>
        <p:nvGrpSpPr>
          <p:cNvPr id="29" name="Gruppe 28">
            <a:extLst>
              <a:ext uri="{FF2B5EF4-FFF2-40B4-BE49-F238E27FC236}">
                <a16:creationId xmlns:a16="http://schemas.microsoft.com/office/drawing/2014/main" id="{21299643-C328-50EB-641A-9C440BC10F5B}"/>
              </a:ext>
            </a:extLst>
          </p:cNvPr>
          <p:cNvGrpSpPr>
            <a:grpSpLocks noChangeAspect="1"/>
          </p:cNvGrpSpPr>
          <p:nvPr/>
        </p:nvGrpSpPr>
        <p:grpSpPr>
          <a:xfrm>
            <a:off x="3636176" y="3149563"/>
            <a:ext cx="2512133" cy="630204"/>
            <a:chOff x="6231061" y="3104124"/>
            <a:chExt cx="1710570" cy="429121"/>
          </a:xfrm>
          <a:solidFill>
            <a:schemeClr val="accent1">
              <a:lumMod val="40000"/>
              <a:lumOff val="60000"/>
            </a:schemeClr>
          </a:solidFill>
        </p:grpSpPr>
        <p:sp>
          <p:nvSpPr>
            <p:cNvPr id="30" name="Rektangel 29">
              <a:extLst>
                <a:ext uri="{FF2B5EF4-FFF2-40B4-BE49-F238E27FC236}">
                  <a16:creationId xmlns:a16="http://schemas.microsoft.com/office/drawing/2014/main" id="{1F0FDED4-A24B-98C0-8DF7-61D1EED9CD08}"/>
                </a:ext>
              </a:extLst>
            </p:cNvPr>
            <p:cNvSpPr/>
            <p:nvPr/>
          </p:nvSpPr>
          <p:spPr>
            <a:xfrm>
              <a:off x="6231061" y="3104124"/>
              <a:ext cx="858242" cy="429121"/>
            </a:xfrm>
            <a:prstGeom prst="rect">
              <a:avLst/>
            </a:prstGeom>
            <a:grpFill/>
            <a:ln w="19050">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a-DK">
                <a:solidFill>
                  <a:schemeClr val="tx1"/>
                </a:solidFill>
              </a:endParaRPr>
            </a:p>
          </p:txBody>
        </p:sp>
        <p:sp>
          <p:nvSpPr>
            <p:cNvPr id="31" name="Tekstfelt 30">
              <a:extLst>
                <a:ext uri="{FF2B5EF4-FFF2-40B4-BE49-F238E27FC236}">
                  <a16:creationId xmlns:a16="http://schemas.microsoft.com/office/drawing/2014/main" id="{A35D6B37-5873-EF58-BF10-C3F4767BD9CF}"/>
                </a:ext>
              </a:extLst>
            </p:cNvPr>
            <p:cNvSpPr txBox="1"/>
            <p:nvPr/>
          </p:nvSpPr>
          <p:spPr>
            <a:xfrm>
              <a:off x="6231061" y="3104124"/>
              <a:ext cx="1710570" cy="429121"/>
            </a:xfrm>
            <a:prstGeom prst="rect">
              <a:avLst/>
            </a:prstGeom>
            <a:grpFill/>
            <a:ln w="19050">
              <a:noFill/>
            </a:ln>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200" b="1" kern="1200" dirty="0">
                  <a:solidFill>
                    <a:schemeClr val="tx1"/>
                  </a:solidFill>
                </a:rPr>
                <a:t>The Culture and Leisure Committee</a:t>
              </a:r>
            </a:p>
          </p:txBody>
        </p:sp>
      </p:grpSp>
      <p:sp>
        <p:nvSpPr>
          <p:cNvPr id="32" name="Tekstfelt 31">
            <a:extLst>
              <a:ext uri="{FF2B5EF4-FFF2-40B4-BE49-F238E27FC236}">
                <a16:creationId xmlns:a16="http://schemas.microsoft.com/office/drawing/2014/main" id="{4B96A76D-C209-6E6D-03DA-58FF9FEB93AD}"/>
              </a:ext>
            </a:extLst>
          </p:cNvPr>
          <p:cNvSpPr txBox="1"/>
          <p:nvPr/>
        </p:nvSpPr>
        <p:spPr>
          <a:xfrm>
            <a:off x="3636176" y="3873677"/>
            <a:ext cx="2526281" cy="2908805"/>
          </a:xfrm>
          <a:prstGeom prst="rect">
            <a:avLst/>
          </a:prstGeom>
          <a:solidFill>
            <a:schemeClr val="accent1">
              <a:lumMod val="40000"/>
              <a:lumOff val="60000"/>
            </a:schemeClr>
          </a:solidFill>
          <a:ln w="19050">
            <a:noFill/>
          </a:ln>
        </p:spPr>
        <p:style>
          <a:lnRef idx="0">
            <a:scrgbClr r="0" g="0" b="0"/>
          </a:lnRef>
          <a:fillRef idx="0">
            <a:scrgbClr r="0" g="0" b="0"/>
          </a:fillRef>
          <a:effectRef idx="0">
            <a:scrgbClr r="0" g="0" b="0"/>
          </a:effectRef>
          <a:fontRef idx="minor">
            <a:schemeClr val="lt1"/>
          </a:fontRef>
        </p:style>
        <p:txBody>
          <a:bodyPr spcFirstLastPara="0" vert="horz" wrap="square" lIns="3810" tIns="3810" rIns="3810" bIns="3810" numCol="1" spcCol="1270" anchor="ctr" anchorCtr="0">
            <a:noAutofit/>
          </a:bodyPr>
          <a:lstStyle/>
          <a:p>
            <a:pPr marL="0" lvl="0" indent="0" algn="ctr" defTabSz="266700">
              <a:lnSpc>
                <a:spcPct val="90000"/>
              </a:lnSpc>
              <a:spcBef>
                <a:spcPct val="0"/>
              </a:spcBef>
              <a:spcAft>
                <a:spcPct val="35000"/>
              </a:spcAft>
              <a:buNone/>
            </a:pPr>
            <a:r>
              <a:rPr lang="en-US" sz="1200" b="1" kern="1200" dirty="0">
                <a:solidFill>
                  <a:schemeClr val="tx1"/>
                </a:solidFill>
              </a:rPr>
              <a:t>The Culture and Leisure Administration</a:t>
            </a:r>
          </a:p>
          <a:p>
            <a:pPr marL="0" lvl="0" indent="0" algn="ctr" defTabSz="266700">
              <a:lnSpc>
                <a:spcPct val="90000"/>
              </a:lnSpc>
              <a:spcBef>
                <a:spcPct val="0"/>
              </a:spcBef>
              <a:spcAft>
                <a:spcPct val="35000"/>
              </a:spcAft>
              <a:buNone/>
            </a:pPr>
            <a:r>
              <a:rPr lang="en-US" sz="1200" dirty="0">
                <a:solidFill>
                  <a:schemeClr val="tx1"/>
                </a:solidFill>
              </a:rPr>
              <a:t>Libraries</a:t>
            </a:r>
          </a:p>
          <a:p>
            <a:pPr marL="0" lvl="0" indent="0" algn="ctr" defTabSz="266700">
              <a:lnSpc>
                <a:spcPct val="90000"/>
              </a:lnSpc>
              <a:spcBef>
                <a:spcPct val="0"/>
              </a:spcBef>
              <a:spcAft>
                <a:spcPct val="35000"/>
              </a:spcAft>
              <a:buNone/>
            </a:pPr>
            <a:r>
              <a:rPr lang="en-US" sz="1200" kern="1200" dirty="0">
                <a:solidFill>
                  <a:schemeClr val="tx1"/>
                </a:solidFill>
              </a:rPr>
              <a:t>Citizen</a:t>
            </a:r>
            <a:r>
              <a:rPr lang="en-US" sz="1200" dirty="0">
                <a:solidFill>
                  <a:schemeClr val="tx1"/>
                </a:solidFill>
              </a:rPr>
              <a:t>’s service</a:t>
            </a:r>
          </a:p>
          <a:p>
            <a:pPr marL="0" lvl="0" indent="0" algn="ctr" defTabSz="266700">
              <a:lnSpc>
                <a:spcPct val="90000"/>
              </a:lnSpc>
              <a:spcBef>
                <a:spcPct val="0"/>
              </a:spcBef>
              <a:spcAft>
                <a:spcPct val="35000"/>
              </a:spcAft>
              <a:buNone/>
            </a:pPr>
            <a:r>
              <a:rPr lang="en-US" sz="1200" kern="1200" dirty="0">
                <a:solidFill>
                  <a:schemeClr val="tx1"/>
                </a:solidFill>
              </a:rPr>
              <a:t>Public education</a:t>
            </a:r>
          </a:p>
          <a:p>
            <a:pPr marL="0" lvl="0" indent="0" algn="ctr" defTabSz="266700">
              <a:lnSpc>
                <a:spcPct val="90000"/>
              </a:lnSpc>
              <a:spcBef>
                <a:spcPct val="0"/>
              </a:spcBef>
              <a:spcAft>
                <a:spcPct val="35000"/>
              </a:spcAft>
              <a:buNone/>
            </a:pPr>
            <a:r>
              <a:rPr lang="en-US" sz="1200" dirty="0">
                <a:solidFill>
                  <a:schemeClr val="tx1"/>
                </a:solidFill>
              </a:rPr>
              <a:t>Population Register</a:t>
            </a:r>
          </a:p>
          <a:p>
            <a:pPr marL="0" lvl="0" indent="0" algn="ctr" defTabSz="266700">
              <a:lnSpc>
                <a:spcPct val="90000"/>
              </a:lnSpc>
              <a:spcBef>
                <a:spcPct val="0"/>
              </a:spcBef>
              <a:spcAft>
                <a:spcPct val="35000"/>
              </a:spcAft>
              <a:buNone/>
            </a:pPr>
            <a:r>
              <a:rPr lang="en-US" sz="1200" kern="1200" dirty="0">
                <a:solidFill>
                  <a:schemeClr val="tx1"/>
                </a:solidFill>
              </a:rPr>
              <a:t>Sports Facilities</a:t>
            </a:r>
          </a:p>
          <a:p>
            <a:pPr marL="0" lvl="0" indent="0" algn="ctr" defTabSz="266700">
              <a:lnSpc>
                <a:spcPct val="90000"/>
              </a:lnSpc>
              <a:spcBef>
                <a:spcPct val="0"/>
              </a:spcBef>
              <a:spcAft>
                <a:spcPct val="35000"/>
              </a:spcAft>
              <a:buNone/>
            </a:pPr>
            <a:r>
              <a:rPr lang="en-US" sz="1200" dirty="0">
                <a:solidFill>
                  <a:schemeClr val="tx1"/>
                </a:solidFill>
              </a:rPr>
              <a:t>Cultural Houses</a:t>
            </a:r>
          </a:p>
          <a:p>
            <a:pPr marL="0" lvl="0" indent="0" algn="ctr" defTabSz="266700">
              <a:lnSpc>
                <a:spcPct val="90000"/>
              </a:lnSpc>
              <a:spcBef>
                <a:spcPct val="0"/>
              </a:spcBef>
              <a:spcAft>
                <a:spcPct val="35000"/>
              </a:spcAft>
              <a:buNone/>
            </a:pPr>
            <a:r>
              <a:rPr lang="en-US" sz="1200" kern="1200" dirty="0">
                <a:solidFill>
                  <a:schemeClr val="tx1"/>
                </a:solidFill>
              </a:rPr>
              <a:t>Museums</a:t>
            </a:r>
          </a:p>
          <a:p>
            <a:pPr marL="0" lvl="0" indent="0" algn="ctr" defTabSz="266700">
              <a:lnSpc>
                <a:spcPct val="90000"/>
              </a:lnSpc>
              <a:spcBef>
                <a:spcPct val="0"/>
              </a:spcBef>
              <a:spcAft>
                <a:spcPct val="35000"/>
              </a:spcAft>
              <a:buNone/>
            </a:pPr>
            <a:r>
              <a:rPr lang="en-US" sz="1200" dirty="0">
                <a:solidFill>
                  <a:schemeClr val="tx1"/>
                </a:solidFill>
              </a:rPr>
              <a:t>Grants for Theater</a:t>
            </a:r>
          </a:p>
          <a:p>
            <a:pPr marL="0" lvl="0" indent="0" algn="ctr" defTabSz="266700">
              <a:lnSpc>
                <a:spcPct val="90000"/>
              </a:lnSpc>
              <a:spcBef>
                <a:spcPct val="0"/>
              </a:spcBef>
              <a:spcAft>
                <a:spcPct val="35000"/>
              </a:spcAft>
              <a:buNone/>
            </a:pPr>
            <a:r>
              <a:rPr lang="en-US" sz="1200" kern="1200" dirty="0">
                <a:solidFill>
                  <a:schemeClr val="tx1"/>
                </a:solidFill>
              </a:rPr>
              <a:t>Musi</a:t>
            </a:r>
            <a:r>
              <a:rPr lang="en-US" sz="1200" dirty="0">
                <a:solidFill>
                  <a:schemeClr val="tx1"/>
                </a:solidFill>
              </a:rPr>
              <a:t>c and Arts</a:t>
            </a:r>
          </a:p>
          <a:p>
            <a:pPr marL="0" lvl="0" indent="0" algn="ctr" defTabSz="266700">
              <a:lnSpc>
                <a:spcPct val="90000"/>
              </a:lnSpc>
              <a:spcBef>
                <a:spcPct val="0"/>
              </a:spcBef>
              <a:spcAft>
                <a:spcPct val="35000"/>
              </a:spcAft>
              <a:buNone/>
            </a:pPr>
            <a:r>
              <a:rPr lang="en-US" sz="1200" kern="1200" dirty="0">
                <a:solidFill>
                  <a:schemeClr val="tx1"/>
                </a:solidFill>
              </a:rPr>
              <a:t>To</a:t>
            </a:r>
            <a:r>
              <a:rPr lang="en-US" sz="1200" dirty="0">
                <a:solidFill>
                  <a:schemeClr val="tx1"/>
                </a:solidFill>
              </a:rPr>
              <a:t>urism</a:t>
            </a:r>
          </a:p>
          <a:p>
            <a:pPr marL="0" lvl="0" indent="0" algn="ctr" defTabSz="266700">
              <a:lnSpc>
                <a:spcPct val="90000"/>
              </a:lnSpc>
              <a:spcBef>
                <a:spcPct val="0"/>
              </a:spcBef>
              <a:spcAft>
                <a:spcPct val="35000"/>
              </a:spcAft>
              <a:buNone/>
            </a:pPr>
            <a:r>
              <a:rPr lang="en-US" sz="1200" kern="1200" dirty="0">
                <a:solidFill>
                  <a:schemeClr val="tx1"/>
                </a:solidFill>
              </a:rPr>
              <a:t>Events</a:t>
            </a:r>
            <a:endParaRPr lang="en-US" sz="1000" kern="1200" dirty="0">
              <a:solidFill>
                <a:schemeClr val="tx1"/>
              </a:solidFill>
            </a:endParaRPr>
          </a:p>
        </p:txBody>
      </p:sp>
    </p:spTree>
    <p:extLst>
      <p:ext uri="{BB962C8B-B14F-4D97-AF65-F5344CB8AC3E}">
        <p14:creationId xmlns:p14="http://schemas.microsoft.com/office/powerpoint/2010/main" val="6637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C8D86FF4-656D-43A7-B716-7494E6E002E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6" imgH="416" progId="TCLayout.ActiveDocument.1">
                  <p:embed/>
                </p:oleObj>
              </mc:Choice>
              <mc:Fallback>
                <p:oleObj name="think-cell Slide" r:id="rId4" imgW="416" imgH="416" progId="TCLayout.ActiveDocument.1">
                  <p:embed/>
                  <p:pic>
                    <p:nvPicPr>
                      <p:cNvPr id="7" name="Objekt 6" hidden="1">
                        <a:extLst>
                          <a:ext uri="{FF2B5EF4-FFF2-40B4-BE49-F238E27FC236}">
                            <a16:creationId xmlns:a16="http://schemas.microsoft.com/office/drawing/2014/main" id="{C8D86FF4-656D-43A7-B716-7494E6E002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8A57F0A4-6AA0-4FD2-B5ED-97A3951D0E70}"/>
              </a:ext>
            </a:extLst>
          </p:cNvPr>
          <p:cNvSpPr>
            <a:spLocks noGrp="1"/>
          </p:cNvSpPr>
          <p:nvPr>
            <p:ph type="title"/>
          </p:nvPr>
        </p:nvSpPr>
        <p:spPr/>
        <p:txBody>
          <a:bodyPr vert="horz"/>
          <a:lstStyle/>
          <a:p>
            <a:r>
              <a:rPr lang="da-DK" sz="3200" dirty="0"/>
              <a:t>Copenhagen Libraries</a:t>
            </a:r>
          </a:p>
        </p:txBody>
      </p:sp>
      <p:sp>
        <p:nvSpPr>
          <p:cNvPr id="5" name="Pladsholder til slidenummer 4">
            <a:extLst>
              <a:ext uri="{FF2B5EF4-FFF2-40B4-BE49-F238E27FC236}">
                <a16:creationId xmlns:a16="http://schemas.microsoft.com/office/drawing/2014/main" id="{2EF4BDA2-DBBA-4A28-BB6F-14A7533BB5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a-DK" sz="1000" b="0" i="0" u="none" strike="noStrike" kern="1200" cap="none" spc="0" normalizeH="0" baseline="0" noProof="0">
              <a:ln>
                <a:noFill/>
              </a:ln>
              <a:solidFill>
                <a:prstClr val="black"/>
              </a:solidFill>
              <a:effectLst/>
              <a:uLnTx/>
              <a:uFillTx/>
              <a:latin typeface="KBH" panose="00000500000000000000" pitchFamily="2" charset="0"/>
              <a:ea typeface="+mn-ea"/>
              <a:cs typeface="+mn-cs"/>
            </a:endParaRPr>
          </a:p>
        </p:txBody>
      </p:sp>
      <p:sp>
        <p:nvSpPr>
          <p:cNvPr id="3" name="Pladsholder til indhold 2">
            <a:extLst>
              <a:ext uri="{FF2B5EF4-FFF2-40B4-BE49-F238E27FC236}">
                <a16:creationId xmlns:a16="http://schemas.microsoft.com/office/drawing/2014/main" id="{7F3ADA62-E59D-43A5-837C-884E9726390A}"/>
              </a:ext>
            </a:extLst>
          </p:cNvPr>
          <p:cNvSpPr>
            <a:spLocks noGrp="1"/>
          </p:cNvSpPr>
          <p:nvPr>
            <p:ph type="body" sz="quarter" idx="13"/>
          </p:nvPr>
        </p:nvSpPr>
        <p:spPr>
          <a:xfrm>
            <a:off x="719998" y="2192400"/>
            <a:ext cx="5275118" cy="3945600"/>
          </a:xfrm>
        </p:spPr>
        <p:txBody>
          <a:bodyPr/>
          <a:lstStyle/>
          <a:p>
            <a:pPr marL="179705" indent="-179705">
              <a:spcBef>
                <a:spcPts val="0"/>
              </a:spcBef>
              <a:spcAft>
                <a:spcPts val="600"/>
              </a:spcAft>
            </a:pPr>
            <a:r>
              <a:rPr lang="en-US" sz="1800" dirty="0"/>
              <a:t>20 libraries and one central sorting facility</a:t>
            </a:r>
            <a:r>
              <a:rPr lang="da-DK" sz="1800" dirty="0"/>
              <a:t>  </a:t>
            </a:r>
            <a:endParaRPr lang="en-US" sz="1800" dirty="0"/>
          </a:p>
          <a:p>
            <a:pPr marL="179705" lvl="0" indent="-179705">
              <a:spcBef>
                <a:spcPts val="0"/>
              </a:spcBef>
              <a:spcAft>
                <a:spcPts val="600"/>
              </a:spcAft>
            </a:pPr>
            <a:r>
              <a:rPr lang="en-US" sz="1800" dirty="0"/>
              <a:t>Approx. 260 employees</a:t>
            </a:r>
            <a:r>
              <a:rPr lang="da-DK" sz="1800" dirty="0"/>
              <a:t> </a:t>
            </a:r>
          </a:p>
          <a:p>
            <a:pPr marL="179705" lvl="0" indent="-179705">
              <a:spcBef>
                <a:spcPts val="0"/>
              </a:spcBef>
              <a:spcAft>
                <a:spcPts val="600"/>
              </a:spcAft>
            </a:pPr>
            <a:r>
              <a:rPr lang="da-DK" sz="1800" dirty="0"/>
              <a:t>3.657.0</a:t>
            </a:r>
            <a:r>
              <a:rPr lang="en-US" sz="1800" dirty="0"/>
              <a:t>00 book-loans (2024)</a:t>
            </a:r>
          </a:p>
          <a:p>
            <a:pPr marL="431705" lvl="1" indent="-179705"/>
            <a:r>
              <a:rPr lang="da-DK" sz="1400" dirty="0"/>
              <a:t>2.700.000</a:t>
            </a:r>
            <a:r>
              <a:rPr lang="en-US" sz="1400" dirty="0"/>
              <a:t> physical books </a:t>
            </a:r>
          </a:p>
          <a:p>
            <a:pPr marL="431705" lvl="1" indent="-179705"/>
            <a:r>
              <a:rPr lang="da-DK" sz="1400" dirty="0"/>
              <a:t>957.000</a:t>
            </a:r>
            <a:r>
              <a:rPr lang="en-US" sz="1400" dirty="0"/>
              <a:t> e-books and  digital audiobooks</a:t>
            </a:r>
            <a:br>
              <a:rPr lang="en-US" sz="1600" dirty="0"/>
            </a:br>
            <a:r>
              <a:rPr lang="da-DK" sz="1600" dirty="0"/>
              <a:t> </a:t>
            </a:r>
          </a:p>
          <a:p>
            <a:pPr marL="179705" indent="-179705"/>
            <a:r>
              <a:rPr lang="da-DK" sz="1800" dirty="0"/>
              <a:t>4.026.000</a:t>
            </a:r>
            <a:r>
              <a:rPr lang="en-US" sz="1800" dirty="0"/>
              <a:t> visitors (2024)</a:t>
            </a:r>
            <a:r>
              <a:rPr lang="da-DK" sz="1800" dirty="0"/>
              <a:t> </a:t>
            </a:r>
          </a:p>
          <a:p>
            <a:pPr marL="179705" indent="-179705"/>
            <a:r>
              <a:rPr lang="en-US" sz="1800" dirty="0"/>
              <a:t>Approx. </a:t>
            </a:r>
            <a:r>
              <a:rPr lang="da-DK" sz="1800" dirty="0"/>
              <a:t>850.000</a:t>
            </a:r>
            <a:r>
              <a:rPr lang="en-US" sz="1800" dirty="0"/>
              <a:t> physical materials (2024)</a:t>
            </a:r>
          </a:p>
          <a:p>
            <a:pPr marL="179705" indent="-179705"/>
            <a:r>
              <a:rPr lang="en-US" sz="1800" dirty="0"/>
              <a:t>Approx. </a:t>
            </a:r>
            <a:r>
              <a:rPr lang="da-DK" sz="1800" dirty="0"/>
              <a:t>110.000</a:t>
            </a:r>
            <a:r>
              <a:rPr lang="en-US" sz="1800" dirty="0"/>
              <a:t> e-books and digital audiobooks (2024)</a:t>
            </a:r>
            <a:endParaRPr lang="da-DK" sz="1800" dirty="0"/>
          </a:p>
          <a:p>
            <a:endParaRPr lang="da-DK" dirty="0"/>
          </a:p>
        </p:txBody>
      </p:sp>
      <p:pic>
        <p:nvPicPr>
          <p:cNvPr id="10" name="Billede 9" descr="Et billede, der indeholder kort&#10;&#10;Automatisk genereret beskrivelse">
            <a:extLst>
              <a:ext uri="{FF2B5EF4-FFF2-40B4-BE49-F238E27FC236}">
                <a16:creationId xmlns:a16="http://schemas.microsoft.com/office/drawing/2014/main" id="{3EF87401-4D1E-4C49-95B3-ED1D71FF53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38331" y="51623"/>
            <a:ext cx="6324600" cy="6029325"/>
          </a:xfrm>
          <a:prstGeom prst="rect">
            <a:avLst/>
          </a:prstGeom>
        </p:spPr>
      </p:pic>
      <p:sp>
        <p:nvSpPr>
          <p:cNvPr id="12" name="Tekstfelt 11">
            <a:extLst>
              <a:ext uri="{FF2B5EF4-FFF2-40B4-BE49-F238E27FC236}">
                <a16:creationId xmlns:a16="http://schemas.microsoft.com/office/drawing/2014/main" id="{3CF4E018-1F74-4C77-BEC2-9B0EBC7ECBE3}"/>
              </a:ext>
            </a:extLst>
          </p:cNvPr>
          <p:cNvSpPr txBox="1"/>
          <p:nvPr/>
        </p:nvSpPr>
        <p:spPr>
          <a:xfrm>
            <a:off x="6262365" y="6067228"/>
            <a:ext cx="5471050"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The size of the dot indicates the size of the library (public-m</a:t>
            </a:r>
            <a:r>
              <a:rPr kumimoji="0" lang="en-US" sz="1400" b="0" i="0" u="none" strike="noStrike" kern="1200" cap="none" spc="0" normalizeH="0" baseline="30000" noProof="0" dirty="0">
                <a:ln>
                  <a:noFill/>
                </a:ln>
                <a:solidFill>
                  <a:prstClr val="black"/>
                </a:solidFill>
                <a:effectLst/>
                <a:uLnTx/>
                <a:uFillTx/>
                <a:latin typeface="KBH Tekst" panose="00000500000000000000" pitchFamily="2" charset="0"/>
                <a:ea typeface="+mn-ea"/>
                <a:cs typeface="+mn-cs"/>
              </a:rPr>
              <a:t>2</a:t>
            </a:r>
            <a:r>
              <a:rPr kumimoji="0" lang="en-US"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 </a:t>
            </a:r>
            <a:r>
              <a:rPr kumimoji="0" lang="da-DK"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a:t>
            </a:r>
          </a:p>
        </p:txBody>
      </p:sp>
      <p:sp>
        <p:nvSpPr>
          <p:cNvPr id="14" name="Tekstfelt 13">
            <a:extLst>
              <a:ext uri="{FF2B5EF4-FFF2-40B4-BE49-F238E27FC236}">
                <a16:creationId xmlns:a16="http://schemas.microsoft.com/office/drawing/2014/main" id="{6005BCAE-2ED9-40AA-884B-C5956461B661}"/>
              </a:ext>
            </a:extLst>
          </p:cNvPr>
          <p:cNvSpPr txBox="1"/>
          <p:nvPr/>
        </p:nvSpPr>
        <p:spPr>
          <a:xfrm>
            <a:off x="6678498" y="6393784"/>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260-500 m</a:t>
            </a:r>
            <a:r>
              <a:rPr kumimoji="0" lang="da-DK" sz="1400" b="0" i="0" u="none" strike="noStrike" kern="1200" cap="none" spc="0" normalizeH="0" baseline="30000" noProof="0" dirty="0">
                <a:ln>
                  <a:noFill/>
                </a:ln>
                <a:solidFill>
                  <a:prstClr val="black"/>
                </a:solidFill>
                <a:effectLst/>
                <a:uLnTx/>
                <a:uFillTx/>
                <a:latin typeface="KBH Tekst" panose="00000500000000000000" pitchFamily="2" charset="0"/>
                <a:ea typeface="+mn-ea"/>
                <a:cs typeface="+mn-cs"/>
              </a:rPr>
              <a:t>2</a:t>
            </a:r>
            <a:r>
              <a:rPr kumimoji="0" lang="da-DK"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            500-1000 m</a:t>
            </a:r>
            <a:r>
              <a:rPr kumimoji="0" lang="da-DK" sz="1400" b="0" i="0" u="none" strike="noStrike" kern="1200" cap="none" spc="0" normalizeH="0" baseline="30000" noProof="0" dirty="0">
                <a:ln>
                  <a:noFill/>
                </a:ln>
                <a:solidFill>
                  <a:prstClr val="black"/>
                </a:solidFill>
                <a:effectLst/>
                <a:uLnTx/>
                <a:uFillTx/>
                <a:latin typeface="KBH Tekst" panose="00000500000000000000" pitchFamily="2" charset="0"/>
                <a:ea typeface="+mn-ea"/>
                <a:cs typeface="+mn-cs"/>
              </a:rPr>
              <a:t>2                 </a:t>
            </a:r>
            <a:r>
              <a:rPr kumimoji="0" lang="da-DK" sz="1400" b="0" i="0" u="none" strike="noStrike" kern="1200" cap="none" spc="0" normalizeH="0" baseline="0" noProof="0" dirty="0">
                <a:ln>
                  <a:noFill/>
                </a:ln>
                <a:solidFill>
                  <a:prstClr val="black"/>
                </a:solidFill>
                <a:effectLst/>
                <a:uLnTx/>
                <a:uFillTx/>
                <a:latin typeface="KBH Tekst" panose="00000500000000000000" pitchFamily="2" charset="0"/>
                <a:ea typeface="+mn-ea"/>
                <a:cs typeface="+mn-cs"/>
              </a:rPr>
              <a:t>1000-6000 m</a:t>
            </a:r>
            <a:r>
              <a:rPr kumimoji="0" lang="da-DK" sz="1400" b="0" i="0" u="none" strike="noStrike" kern="1200" cap="none" spc="0" normalizeH="0" baseline="30000" noProof="0" dirty="0">
                <a:ln>
                  <a:noFill/>
                </a:ln>
                <a:solidFill>
                  <a:prstClr val="black"/>
                </a:solidFill>
                <a:effectLst/>
                <a:uLnTx/>
                <a:uFillTx/>
                <a:latin typeface="KBH Tekst" panose="00000500000000000000" pitchFamily="2" charset="0"/>
                <a:ea typeface="+mn-ea"/>
                <a:cs typeface="+mn-cs"/>
              </a:rPr>
              <a:t>2</a:t>
            </a:r>
          </a:p>
        </p:txBody>
      </p:sp>
      <p:sp>
        <p:nvSpPr>
          <p:cNvPr id="15" name="Ellipse 14">
            <a:extLst>
              <a:ext uri="{FF2B5EF4-FFF2-40B4-BE49-F238E27FC236}">
                <a16:creationId xmlns:a16="http://schemas.microsoft.com/office/drawing/2014/main" id="{49EFADEE-3D65-4DC7-AB0A-65656CB7C6F8}"/>
              </a:ext>
            </a:extLst>
          </p:cNvPr>
          <p:cNvSpPr/>
          <p:nvPr/>
        </p:nvSpPr>
        <p:spPr>
          <a:xfrm>
            <a:off x="6472796" y="6461947"/>
            <a:ext cx="180975" cy="17145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err="1">
              <a:ln>
                <a:noFill/>
              </a:ln>
              <a:solidFill>
                <a:prstClr val="white"/>
              </a:solidFill>
              <a:effectLst/>
              <a:uLnTx/>
              <a:uFillTx/>
              <a:latin typeface="KBH Medium"/>
              <a:ea typeface="+mn-ea"/>
              <a:cs typeface="+mn-cs"/>
            </a:endParaRPr>
          </a:p>
        </p:txBody>
      </p:sp>
      <p:sp>
        <p:nvSpPr>
          <p:cNvPr id="16" name="Ellipse 15">
            <a:extLst>
              <a:ext uri="{FF2B5EF4-FFF2-40B4-BE49-F238E27FC236}">
                <a16:creationId xmlns:a16="http://schemas.microsoft.com/office/drawing/2014/main" id="{6FA42969-1042-46B4-9CF7-0790E2ABBB46}"/>
              </a:ext>
            </a:extLst>
          </p:cNvPr>
          <p:cNvSpPr/>
          <p:nvPr/>
        </p:nvSpPr>
        <p:spPr>
          <a:xfrm>
            <a:off x="9726498" y="6461947"/>
            <a:ext cx="180975" cy="17145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err="1">
              <a:ln>
                <a:noFill/>
              </a:ln>
              <a:solidFill>
                <a:prstClr val="white"/>
              </a:solidFill>
              <a:effectLst/>
              <a:uLnTx/>
              <a:uFillTx/>
              <a:latin typeface="KBH Medium"/>
              <a:ea typeface="+mn-ea"/>
              <a:cs typeface="+mn-cs"/>
            </a:endParaRPr>
          </a:p>
        </p:txBody>
      </p:sp>
      <p:sp>
        <p:nvSpPr>
          <p:cNvPr id="17" name="Ellipse 16">
            <a:extLst>
              <a:ext uri="{FF2B5EF4-FFF2-40B4-BE49-F238E27FC236}">
                <a16:creationId xmlns:a16="http://schemas.microsoft.com/office/drawing/2014/main" id="{CD23F21B-0705-455D-9BBC-21711F571195}"/>
              </a:ext>
            </a:extLst>
          </p:cNvPr>
          <p:cNvSpPr/>
          <p:nvPr/>
        </p:nvSpPr>
        <p:spPr>
          <a:xfrm>
            <a:off x="8098567" y="6458307"/>
            <a:ext cx="180975" cy="17145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2000" b="0" i="0" u="none" strike="noStrike" kern="1200" cap="none" spc="0" normalizeH="0" baseline="0" noProof="0" dirty="0" err="1">
              <a:ln>
                <a:noFill/>
              </a:ln>
              <a:solidFill>
                <a:prstClr val="white"/>
              </a:solidFill>
              <a:effectLst/>
              <a:uLnTx/>
              <a:uFillTx/>
              <a:latin typeface="KBH Medium"/>
              <a:ea typeface="+mn-ea"/>
              <a:cs typeface="+mn-cs"/>
            </a:endParaRPr>
          </a:p>
        </p:txBody>
      </p:sp>
    </p:spTree>
    <p:extLst>
      <p:ext uri="{BB962C8B-B14F-4D97-AF65-F5344CB8AC3E}">
        <p14:creationId xmlns:p14="http://schemas.microsoft.com/office/powerpoint/2010/main" val="3350428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descr="Et billede, der indeholder tekst, Font/skrifttype, skærmbillede, logo&#10;&#10;AI-genereret indhold kan være ukorrekt.">
            <a:extLst>
              <a:ext uri="{FF2B5EF4-FFF2-40B4-BE49-F238E27FC236}">
                <a16:creationId xmlns:a16="http://schemas.microsoft.com/office/drawing/2014/main" id="{5DC1EEA3-DB47-C851-0230-2D621D9CCE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3295" y="0"/>
            <a:ext cx="5228705" cy="6858000"/>
          </a:xfrm>
          <a:prstGeom prst="rect">
            <a:avLst/>
          </a:prstGeom>
        </p:spPr>
      </p:pic>
      <p:sp>
        <p:nvSpPr>
          <p:cNvPr id="2" name="Titel 1">
            <a:extLst>
              <a:ext uri="{FF2B5EF4-FFF2-40B4-BE49-F238E27FC236}">
                <a16:creationId xmlns:a16="http://schemas.microsoft.com/office/drawing/2014/main" id="{14BD39CA-5B03-B908-A0DE-B9DFBDF2BCBB}"/>
              </a:ext>
            </a:extLst>
          </p:cNvPr>
          <p:cNvSpPr>
            <a:spLocks noGrp="1"/>
          </p:cNvSpPr>
          <p:nvPr>
            <p:ph type="title"/>
          </p:nvPr>
        </p:nvSpPr>
        <p:spPr/>
        <p:txBody>
          <a:bodyPr anchor="b">
            <a:normAutofit/>
          </a:bodyPr>
          <a:lstStyle/>
          <a:p>
            <a:r>
              <a:rPr lang="en-US" sz="3200" dirty="0"/>
              <a:t>Current focus and issues</a:t>
            </a:r>
          </a:p>
        </p:txBody>
      </p:sp>
      <p:sp>
        <p:nvSpPr>
          <p:cNvPr id="4" name="Pladsholder til slidenummer 3" hidden="1">
            <a:extLst>
              <a:ext uri="{FF2B5EF4-FFF2-40B4-BE49-F238E27FC236}">
                <a16:creationId xmlns:a16="http://schemas.microsoft.com/office/drawing/2014/main" id="{7CFDD1AF-904B-1B55-08D4-DC1C73416CC0}"/>
              </a:ext>
            </a:extLst>
          </p:cNvPr>
          <p:cNvSpPr>
            <a:spLocks noGrp="1"/>
          </p:cNvSpPr>
          <p:nvPr>
            <p:ph type="sldNum" sz="quarter" idx="12"/>
          </p:nvPr>
        </p:nvSpPr>
        <p:spPr/>
        <p:txBody>
          <a:bodyPr/>
          <a:lstStyle/>
          <a:p>
            <a:pPr>
              <a:spcAft>
                <a:spcPts val="600"/>
              </a:spcAft>
            </a:pPr>
            <a:fld id="{24C8C45C-947F-4981-8B3F-4F32E973C901}" type="slidenum">
              <a:rPr lang="da-DK" smtClean="0"/>
              <a:pPr>
                <a:spcAft>
                  <a:spcPts val="600"/>
                </a:spcAft>
              </a:pPr>
              <a:t>7</a:t>
            </a:fld>
            <a:endParaRPr lang="da-DK"/>
          </a:p>
        </p:txBody>
      </p:sp>
      <p:sp>
        <p:nvSpPr>
          <p:cNvPr id="5" name="Pladsholder til tekst 4">
            <a:extLst>
              <a:ext uri="{FF2B5EF4-FFF2-40B4-BE49-F238E27FC236}">
                <a16:creationId xmlns:a16="http://schemas.microsoft.com/office/drawing/2014/main" id="{35356DA6-4048-7663-5535-4C51E256E3CE}"/>
              </a:ext>
            </a:extLst>
          </p:cNvPr>
          <p:cNvSpPr>
            <a:spLocks noGrp="1"/>
          </p:cNvSpPr>
          <p:nvPr>
            <p:ph type="body" sz="quarter" idx="13"/>
          </p:nvPr>
        </p:nvSpPr>
        <p:spPr>
          <a:xfrm>
            <a:off x="719997" y="2192400"/>
            <a:ext cx="5376003" cy="3945600"/>
          </a:xfrm>
        </p:spPr>
        <p:txBody>
          <a:bodyPr>
            <a:normAutofit/>
          </a:bodyPr>
          <a:lstStyle/>
          <a:p>
            <a:pPr>
              <a:lnSpc>
                <a:spcPct val="90000"/>
              </a:lnSpc>
            </a:pPr>
            <a:r>
              <a:rPr lang="en-US" sz="1900" dirty="0"/>
              <a:t>Focus on costs and rejection of tasks outside political mandate</a:t>
            </a:r>
          </a:p>
          <a:p>
            <a:pPr>
              <a:lnSpc>
                <a:spcPct val="90000"/>
              </a:lnSpc>
            </a:pPr>
            <a:r>
              <a:rPr lang="en-US" sz="1900" dirty="0"/>
              <a:t>Focus on literature and reading </a:t>
            </a:r>
          </a:p>
          <a:p>
            <a:pPr lvl="1">
              <a:lnSpc>
                <a:spcPct val="90000"/>
              </a:lnSpc>
            </a:pPr>
            <a:r>
              <a:rPr lang="en-US" sz="1400" dirty="0"/>
              <a:t>Preserving the role of literature in the daily lives of citizens  especially children</a:t>
            </a:r>
          </a:p>
          <a:p>
            <a:pPr>
              <a:lnSpc>
                <a:spcPct val="90000"/>
              </a:lnSpc>
            </a:pPr>
            <a:r>
              <a:rPr lang="en-US" sz="1800" dirty="0"/>
              <a:t>Developing the core processes of the library through data, technology and specialization</a:t>
            </a:r>
          </a:p>
          <a:p>
            <a:pPr>
              <a:lnSpc>
                <a:spcPct val="90000"/>
              </a:lnSpc>
            </a:pPr>
            <a:r>
              <a:rPr lang="en-US" sz="1800" dirty="0"/>
              <a:t>Library services with focus on disadvantaged children and community building </a:t>
            </a:r>
          </a:p>
          <a:p>
            <a:pPr lvl="1">
              <a:lnSpc>
                <a:spcPct val="90000"/>
              </a:lnSpc>
            </a:pPr>
            <a:r>
              <a:rPr lang="en-US" sz="1400" dirty="0"/>
              <a:t>Outreach and geographically defined services</a:t>
            </a:r>
          </a:p>
          <a:p>
            <a:pPr>
              <a:lnSpc>
                <a:spcPct val="90000"/>
              </a:lnSpc>
            </a:pPr>
            <a:endParaRPr lang="en-US" sz="1700" dirty="0"/>
          </a:p>
          <a:p>
            <a:pPr>
              <a:lnSpc>
                <a:spcPct val="90000"/>
              </a:lnSpc>
            </a:pPr>
            <a:endParaRPr lang="en-US" sz="1700" dirty="0"/>
          </a:p>
        </p:txBody>
      </p:sp>
      <p:sp>
        <p:nvSpPr>
          <p:cNvPr id="8" name="Tekstfelt 7">
            <a:extLst>
              <a:ext uri="{FF2B5EF4-FFF2-40B4-BE49-F238E27FC236}">
                <a16:creationId xmlns:a16="http://schemas.microsoft.com/office/drawing/2014/main" id="{C9F9DFF0-096E-7507-4289-D25D4868C2F3}"/>
              </a:ext>
            </a:extLst>
          </p:cNvPr>
          <p:cNvSpPr txBox="1"/>
          <p:nvPr/>
        </p:nvSpPr>
        <p:spPr>
          <a:xfrm>
            <a:off x="8556020" y="5840559"/>
            <a:ext cx="2013045" cy="430887"/>
          </a:xfrm>
          <a:prstGeom prst="rect">
            <a:avLst/>
          </a:prstGeom>
          <a:solidFill>
            <a:srgbClr val="EDF6F3"/>
          </a:solidFill>
        </p:spPr>
        <p:txBody>
          <a:bodyPr wrap="square" lIns="0" tIns="0" rIns="0" bIns="0" rtlCol="0">
            <a:spAutoFit/>
          </a:bodyPr>
          <a:lstStyle/>
          <a:p>
            <a:pPr algn="ctr"/>
            <a:r>
              <a:rPr lang="en-US" sz="1400" noProof="0" dirty="0">
                <a:solidFill>
                  <a:srgbClr val="EB533E"/>
                </a:solidFill>
              </a:rPr>
              <a:t>The Current Library</a:t>
            </a:r>
          </a:p>
          <a:p>
            <a:pPr algn="ctr"/>
            <a:endParaRPr lang="en-US" sz="1400" noProof="0" dirty="0">
              <a:solidFill>
                <a:srgbClr val="EB533E"/>
              </a:solidFill>
            </a:endParaRPr>
          </a:p>
        </p:txBody>
      </p:sp>
      <p:sp>
        <p:nvSpPr>
          <p:cNvPr id="9" name="Tekstfelt 8">
            <a:extLst>
              <a:ext uri="{FF2B5EF4-FFF2-40B4-BE49-F238E27FC236}">
                <a16:creationId xmlns:a16="http://schemas.microsoft.com/office/drawing/2014/main" id="{43501DED-8164-A5E1-886F-794B86D7BD14}"/>
              </a:ext>
            </a:extLst>
          </p:cNvPr>
          <p:cNvSpPr txBox="1"/>
          <p:nvPr/>
        </p:nvSpPr>
        <p:spPr>
          <a:xfrm>
            <a:off x="8540959" y="535042"/>
            <a:ext cx="2013045" cy="430887"/>
          </a:xfrm>
          <a:prstGeom prst="rect">
            <a:avLst/>
          </a:prstGeom>
          <a:solidFill>
            <a:srgbClr val="EDF6F3"/>
          </a:solidFill>
        </p:spPr>
        <p:txBody>
          <a:bodyPr wrap="square" lIns="0" tIns="0" rIns="0" bIns="0" rtlCol="0">
            <a:spAutoFit/>
          </a:bodyPr>
          <a:lstStyle/>
          <a:p>
            <a:pPr algn="ctr"/>
            <a:endParaRPr lang="da-DK" sz="1400" dirty="0">
              <a:solidFill>
                <a:srgbClr val="6A7F6C"/>
              </a:solidFill>
            </a:endParaRPr>
          </a:p>
          <a:p>
            <a:pPr algn="ctr"/>
            <a:r>
              <a:rPr lang="da-DK" sz="1400" dirty="0">
                <a:solidFill>
                  <a:srgbClr val="6A7F6C"/>
                </a:solidFill>
              </a:rPr>
              <a:t>The Online Library</a:t>
            </a:r>
          </a:p>
        </p:txBody>
      </p:sp>
      <p:sp>
        <p:nvSpPr>
          <p:cNvPr id="10" name="Tekstfelt 9">
            <a:extLst>
              <a:ext uri="{FF2B5EF4-FFF2-40B4-BE49-F238E27FC236}">
                <a16:creationId xmlns:a16="http://schemas.microsoft.com/office/drawing/2014/main" id="{AA82F09B-6849-97F3-6CAF-DB9E0994B04B}"/>
              </a:ext>
            </a:extLst>
          </p:cNvPr>
          <p:cNvSpPr txBox="1"/>
          <p:nvPr/>
        </p:nvSpPr>
        <p:spPr>
          <a:xfrm>
            <a:off x="7270421" y="3658634"/>
            <a:ext cx="2013045" cy="584775"/>
          </a:xfrm>
          <a:prstGeom prst="rect">
            <a:avLst/>
          </a:prstGeom>
          <a:solidFill>
            <a:srgbClr val="EDF6F3"/>
          </a:solidFill>
        </p:spPr>
        <p:txBody>
          <a:bodyPr wrap="square" lIns="0" tIns="0" rIns="0" bIns="0" rtlCol="0">
            <a:spAutoFit/>
          </a:bodyPr>
          <a:lstStyle/>
          <a:p>
            <a:pPr algn="ctr"/>
            <a:r>
              <a:rPr lang="en-US" sz="1400" noProof="0" dirty="0">
                <a:solidFill>
                  <a:srgbClr val="3DAD59"/>
                </a:solidFill>
              </a:rPr>
              <a:t>The Activity Place</a:t>
            </a:r>
          </a:p>
          <a:p>
            <a:pPr algn="ctr"/>
            <a:r>
              <a:rPr lang="en-US" sz="1200" noProof="0" dirty="0">
                <a:solidFill>
                  <a:srgbClr val="3DAD59"/>
                </a:solidFill>
              </a:rPr>
              <a:t>Community meeting place</a:t>
            </a:r>
          </a:p>
          <a:p>
            <a:pPr algn="ctr"/>
            <a:endParaRPr lang="en-US" sz="1200" noProof="0" dirty="0">
              <a:solidFill>
                <a:srgbClr val="3DAD59"/>
              </a:solidFill>
            </a:endParaRPr>
          </a:p>
        </p:txBody>
      </p:sp>
      <p:sp>
        <p:nvSpPr>
          <p:cNvPr id="11" name="Tekstfelt 10">
            <a:extLst>
              <a:ext uri="{FF2B5EF4-FFF2-40B4-BE49-F238E27FC236}">
                <a16:creationId xmlns:a16="http://schemas.microsoft.com/office/drawing/2014/main" id="{A4988583-0F99-61E6-9208-51C027534C56}"/>
              </a:ext>
            </a:extLst>
          </p:cNvPr>
          <p:cNvSpPr txBox="1"/>
          <p:nvPr/>
        </p:nvSpPr>
        <p:spPr>
          <a:xfrm>
            <a:off x="10017914" y="3637169"/>
            <a:ext cx="2013045" cy="584775"/>
          </a:xfrm>
          <a:prstGeom prst="rect">
            <a:avLst/>
          </a:prstGeom>
          <a:solidFill>
            <a:srgbClr val="EDF6F3"/>
          </a:solidFill>
        </p:spPr>
        <p:txBody>
          <a:bodyPr wrap="square" lIns="0" tIns="0" rIns="0" bIns="0" rtlCol="0">
            <a:spAutoFit/>
          </a:bodyPr>
          <a:lstStyle/>
          <a:p>
            <a:pPr algn="ctr"/>
            <a:r>
              <a:rPr lang="en-US" sz="1400" noProof="0" dirty="0">
                <a:solidFill>
                  <a:srgbClr val="00817D"/>
                </a:solidFill>
              </a:rPr>
              <a:t>The Literature Place</a:t>
            </a:r>
          </a:p>
          <a:p>
            <a:pPr algn="ctr"/>
            <a:r>
              <a:rPr lang="en-US" sz="1200" noProof="0" dirty="0">
                <a:solidFill>
                  <a:srgbClr val="00817D"/>
                </a:solidFill>
              </a:rPr>
              <a:t>The Stronghold of Reading</a:t>
            </a:r>
          </a:p>
          <a:p>
            <a:pPr algn="ctr"/>
            <a:endParaRPr lang="en-US" sz="1200" noProof="0" dirty="0">
              <a:solidFill>
                <a:srgbClr val="3DAD59"/>
              </a:solidFill>
            </a:endParaRPr>
          </a:p>
        </p:txBody>
      </p:sp>
    </p:spTree>
    <p:extLst>
      <p:ext uri="{BB962C8B-B14F-4D97-AF65-F5344CB8AC3E}">
        <p14:creationId xmlns:p14="http://schemas.microsoft.com/office/powerpoint/2010/main" val="3682437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a:extLst>
              <a:ext uri="{FF2B5EF4-FFF2-40B4-BE49-F238E27FC236}">
                <a16:creationId xmlns:a16="http://schemas.microsoft.com/office/drawing/2014/main" id="{B8DA0AA6-EE62-2462-966C-200D1FB3753F}"/>
              </a:ext>
            </a:extLst>
          </p:cNvPr>
          <p:cNvSpPr>
            <a:spLocks noGrp="1"/>
          </p:cNvSpPr>
          <p:nvPr>
            <p:ph type="sldNum" sz="quarter" idx="12"/>
          </p:nvPr>
        </p:nvSpPr>
        <p:spPr/>
        <p:txBody>
          <a:bodyPr/>
          <a:lstStyle/>
          <a:p>
            <a:pPr defTabSz="742950"/>
            <a:fld id="{24C8C45C-947F-4981-8B3F-4F32E973C901}" type="slidenum">
              <a:rPr lang="da-DK">
                <a:solidFill>
                  <a:prstClr val="black"/>
                </a:solidFill>
              </a:rPr>
              <a:pPr defTabSz="742950"/>
              <a:t>8</a:t>
            </a:fld>
            <a:endParaRPr lang="da-DK" dirty="0">
              <a:solidFill>
                <a:prstClr val="black"/>
              </a:solidFill>
            </a:endParaRPr>
          </a:p>
        </p:txBody>
      </p:sp>
      <p:pic>
        <p:nvPicPr>
          <p:cNvPr id="4098" name="Picture 2">
            <a:extLst>
              <a:ext uri="{FF2B5EF4-FFF2-40B4-BE49-F238E27FC236}">
                <a16:creationId xmlns:a16="http://schemas.microsoft.com/office/drawing/2014/main" id="{4BBF9829-8945-C035-35A5-19A3ABAE67CF}"/>
              </a:ext>
            </a:extLst>
          </p:cNvPr>
          <p:cNvPicPr>
            <a:picLocks noChangeAspect="1" noChangeArrowheads="1"/>
          </p:cNvPicPr>
          <p:nvPr/>
        </p:nvPicPr>
        <p:blipFill>
          <a:blip r:embed="rId2">
            <a:alphaModFix amt="50000"/>
            <a:extLst>
              <a:ext uri="{28A0092B-C50C-407E-A947-70E740481C1C}">
                <a14:useLocalDpi xmlns:a14="http://schemas.microsoft.com/office/drawing/2010/main" val="0"/>
              </a:ext>
            </a:extLst>
          </a:blip>
          <a:srcRect/>
          <a:stretch>
            <a:fillRect/>
          </a:stretch>
        </p:blipFill>
        <p:spPr bwMode="auto">
          <a:xfrm>
            <a:off x="0" y="-1270000"/>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el 21" descr="Baggrund&#10;">
            <a:extLst>
              <a:ext uri="{FF2B5EF4-FFF2-40B4-BE49-F238E27FC236}">
                <a16:creationId xmlns:a16="http://schemas.microsoft.com/office/drawing/2014/main" id="{3E4B14DC-C3D1-127D-9337-33239F4FB8B3}"/>
              </a:ext>
            </a:extLst>
          </p:cNvPr>
          <p:cNvSpPr txBox="1">
            <a:spLocks/>
          </p:cNvSpPr>
          <p:nvPr/>
        </p:nvSpPr>
        <p:spPr>
          <a:xfrm>
            <a:off x="5273008" y="828814"/>
            <a:ext cx="6921500" cy="2941795"/>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dirty="0">
                <a:solidFill>
                  <a:schemeClr val="tx1"/>
                </a:solidFill>
                <a:latin typeface="+mj-lt"/>
              </a:rPr>
              <a:t>DEVELOPMENT OF CORE LIBRARY OPERATIONS </a:t>
            </a:r>
            <a:endParaRPr lang="da-DK" sz="4400" dirty="0">
              <a:solidFill>
                <a:schemeClr val="tx1"/>
              </a:solidFill>
              <a:latin typeface="+mj-lt"/>
            </a:endParaRPr>
          </a:p>
        </p:txBody>
      </p:sp>
    </p:spTree>
    <p:extLst>
      <p:ext uri="{BB962C8B-B14F-4D97-AF65-F5344CB8AC3E}">
        <p14:creationId xmlns:p14="http://schemas.microsoft.com/office/powerpoint/2010/main" val="33557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EA55F-081A-DF99-DF17-B91BC7936DAA}"/>
              </a:ext>
            </a:extLst>
          </p:cNvPr>
          <p:cNvSpPr>
            <a:spLocks noGrp="1"/>
          </p:cNvSpPr>
          <p:nvPr>
            <p:ph type="title"/>
          </p:nvPr>
        </p:nvSpPr>
        <p:spPr>
          <a:xfrm>
            <a:off x="719998" y="894268"/>
            <a:ext cx="6328502" cy="893928"/>
          </a:xfrm>
        </p:spPr>
        <p:txBody>
          <a:bodyPr/>
          <a:lstStyle/>
          <a:p>
            <a:r>
              <a:rPr lang="en-US" sz="3200" noProof="0" dirty="0"/>
              <a:t>Intelligent Materials Management System (IMMS)</a:t>
            </a:r>
          </a:p>
        </p:txBody>
      </p:sp>
      <p:sp>
        <p:nvSpPr>
          <p:cNvPr id="4" name="Pladsholder til slidenummer 3">
            <a:extLst>
              <a:ext uri="{FF2B5EF4-FFF2-40B4-BE49-F238E27FC236}">
                <a16:creationId xmlns:a16="http://schemas.microsoft.com/office/drawing/2014/main" id="{DBA139E7-A3EB-95A2-F67C-B66A8EB0651D}"/>
              </a:ext>
            </a:extLst>
          </p:cNvPr>
          <p:cNvSpPr>
            <a:spLocks noGrp="1"/>
          </p:cNvSpPr>
          <p:nvPr>
            <p:ph type="sldNum" sz="quarter" idx="12"/>
          </p:nvPr>
        </p:nvSpPr>
        <p:spPr/>
        <p:txBody>
          <a:bodyPr/>
          <a:lstStyle/>
          <a:p>
            <a:fld id="{24C8C45C-947F-4981-8B3F-4F32E973C901}" type="slidenum">
              <a:rPr lang="da-DK" smtClean="0"/>
              <a:t>9</a:t>
            </a:fld>
            <a:endParaRPr lang="da-DK" dirty="0"/>
          </a:p>
        </p:txBody>
      </p:sp>
      <p:sp>
        <p:nvSpPr>
          <p:cNvPr id="7" name="Pladsholder til tekst 6">
            <a:extLst>
              <a:ext uri="{FF2B5EF4-FFF2-40B4-BE49-F238E27FC236}">
                <a16:creationId xmlns:a16="http://schemas.microsoft.com/office/drawing/2014/main" id="{5EF96BC1-10CE-0C23-4174-878B03233742}"/>
              </a:ext>
            </a:extLst>
          </p:cNvPr>
          <p:cNvSpPr>
            <a:spLocks noGrp="1"/>
          </p:cNvSpPr>
          <p:nvPr>
            <p:ph type="body" sz="quarter" idx="13"/>
          </p:nvPr>
        </p:nvSpPr>
        <p:spPr>
          <a:xfrm>
            <a:off x="719998" y="2192400"/>
            <a:ext cx="6203316" cy="3349984"/>
          </a:xfrm>
        </p:spPr>
        <p:txBody>
          <a:bodyPr/>
          <a:lstStyle/>
          <a:p>
            <a:r>
              <a:rPr lang="en-US" sz="1800" noProof="0" dirty="0"/>
              <a:t>IMMS – logistics system that complement the library system</a:t>
            </a:r>
          </a:p>
          <a:p>
            <a:r>
              <a:rPr lang="en-US" sz="1800" noProof="0" dirty="0"/>
              <a:t>The system knows the exact location of every book as the book is scanned to its shelf or transport box</a:t>
            </a:r>
          </a:p>
          <a:p>
            <a:r>
              <a:rPr lang="en-US" sz="1800" noProof="0" dirty="0"/>
              <a:t>Supports the distribution of books between branches</a:t>
            </a:r>
          </a:p>
          <a:p>
            <a:endParaRPr lang="da-DK" dirty="0"/>
          </a:p>
        </p:txBody>
      </p:sp>
      <p:pic>
        <p:nvPicPr>
          <p:cNvPr id="3074" name="Picture 2">
            <a:extLst>
              <a:ext uri="{FF2B5EF4-FFF2-40B4-BE49-F238E27FC236}">
                <a16:creationId xmlns:a16="http://schemas.microsoft.com/office/drawing/2014/main" id="{C6A6EB05-0FA2-0A97-55AF-CDA45AB60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4249" y="4223177"/>
            <a:ext cx="2834640" cy="2480310"/>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descr="Et billede, der indeholder tekst, Publikation/tidsskrift/artikel, bogreol, Hylder/reoler&#10;&#10;AI-genereret indhold kan være ukorrekt.">
            <a:extLst>
              <a:ext uri="{FF2B5EF4-FFF2-40B4-BE49-F238E27FC236}">
                <a16:creationId xmlns:a16="http://schemas.microsoft.com/office/drawing/2014/main" id="{04C74178-4730-FA86-7A63-7D5CBD169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191250" y="857250"/>
            <a:ext cx="6858000" cy="5143500"/>
          </a:xfrm>
          <a:prstGeom prst="rect">
            <a:avLst/>
          </a:prstGeom>
        </p:spPr>
      </p:pic>
    </p:spTree>
    <p:extLst>
      <p:ext uri="{BB962C8B-B14F-4D97-AF65-F5344CB8AC3E}">
        <p14:creationId xmlns:p14="http://schemas.microsoft.com/office/powerpoint/2010/main" val="3008425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6BB933-3734-1267-A26E-91AF95640A4F}"/>
              </a:ext>
            </a:extLst>
          </p:cNvPr>
          <p:cNvSpPr>
            <a:spLocks noGrp="1"/>
          </p:cNvSpPr>
          <p:nvPr>
            <p:ph type="title"/>
          </p:nvPr>
        </p:nvSpPr>
        <p:spPr/>
        <p:txBody>
          <a:bodyPr/>
          <a:lstStyle/>
          <a:p>
            <a:r>
              <a:rPr lang="en-US" noProof="0" dirty="0"/>
              <a:t>Local and national circulation numbers</a:t>
            </a:r>
          </a:p>
        </p:txBody>
      </p:sp>
      <p:sp>
        <p:nvSpPr>
          <p:cNvPr id="4" name="Pladsholder til slidenummer 3">
            <a:extLst>
              <a:ext uri="{FF2B5EF4-FFF2-40B4-BE49-F238E27FC236}">
                <a16:creationId xmlns:a16="http://schemas.microsoft.com/office/drawing/2014/main" id="{3C2DAE34-F7F1-15D9-39A8-DFD2D37E73BC}"/>
              </a:ext>
            </a:extLst>
          </p:cNvPr>
          <p:cNvSpPr>
            <a:spLocks noGrp="1"/>
          </p:cNvSpPr>
          <p:nvPr>
            <p:ph type="sldNum" sz="quarter" idx="12"/>
          </p:nvPr>
        </p:nvSpPr>
        <p:spPr/>
        <p:txBody>
          <a:bodyPr/>
          <a:lstStyle/>
          <a:p>
            <a:fld id="{24C8C45C-947F-4981-8B3F-4F32E973C901}" type="slidenum">
              <a:rPr lang="da-DK" smtClean="0"/>
              <a:t>10</a:t>
            </a:fld>
            <a:endParaRPr lang="da-DK" dirty="0"/>
          </a:p>
        </p:txBody>
      </p:sp>
      <p:graphicFrame>
        <p:nvGraphicFramePr>
          <p:cNvPr id="6" name="Tabel 5">
            <a:extLst>
              <a:ext uri="{FF2B5EF4-FFF2-40B4-BE49-F238E27FC236}">
                <a16:creationId xmlns:a16="http://schemas.microsoft.com/office/drawing/2014/main" id="{9FFF5F23-649E-862F-F7C2-B4A3222BAACD}"/>
              </a:ext>
            </a:extLst>
          </p:cNvPr>
          <p:cNvGraphicFramePr>
            <a:graphicFrameLocks noGrp="1"/>
          </p:cNvGraphicFramePr>
          <p:nvPr>
            <p:extLst>
              <p:ext uri="{D42A27DB-BD31-4B8C-83A1-F6EECF244321}">
                <p14:modId xmlns:p14="http://schemas.microsoft.com/office/powerpoint/2010/main" val="3980506414"/>
              </p:ext>
            </p:extLst>
          </p:nvPr>
        </p:nvGraphicFramePr>
        <p:xfrm>
          <a:off x="719998" y="2775397"/>
          <a:ext cx="10935386" cy="2732108"/>
        </p:xfrm>
        <a:graphic>
          <a:graphicData uri="http://schemas.openxmlformats.org/drawingml/2006/table">
            <a:tbl>
              <a:tblPr/>
              <a:tblGrid>
                <a:gridCol w="2287789">
                  <a:extLst>
                    <a:ext uri="{9D8B030D-6E8A-4147-A177-3AD203B41FA5}">
                      <a16:colId xmlns:a16="http://schemas.microsoft.com/office/drawing/2014/main" val="2583612049"/>
                    </a:ext>
                  </a:extLst>
                </a:gridCol>
                <a:gridCol w="1235371">
                  <a:extLst>
                    <a:ext uri="{9D8B030D-6E8A-4147-A177-3AD203B41FA5}">
                      <a16:colId xmlns:a16="http://schemas.microsoft.com/office/drawing/2014/main" val="295623733"/>
                    </a:ext>
                  </a:extLst>
                </a:gridCol>
                <a:gridCol w="1235371">
                  <a:extLst>
                    <a:ext uri="{9D8B030D-6E8A-4147-A177-3AD203B41FA5}">
                      <a16:colId xmlns:a16="http://schemas.microsoft.com/office/drawing/2014/main" val="2082364519"/>
                    </a:ext>
                  </a:extLst>
                </a:gridCol>
                <a:gridCol w="1235371">
                  <a:extLst>
                    <a:ext uri="{9D8B030D-6E8A-4147-A177-3AD203B41FA5}">
                      <a16:colId xmlns:a16="http://schemas.microsoft.com/office/drawing/2014/main" val="269947450"/>
                    </a:ext>
                  </a:extLst>
                </a:gridCol>
                <a:gridCol w="1235371">
                  <a:extLst>
                    <a:ext uri="{9D8B030D-6E8A-4147-A177-3AD203B41FA5}">
                      <a16:colId xmlns:a16="http://schemas.microsoft.com/office/drawing/2014/main" val="922429797"/>
                    </a:ext>
                  </a:extLst>
                </a:gridCol>
                <a:gridCol w="1235371">
                  <a:extLst>
                    <a:ext uri="{9D8B030D-6E8A-4147-A177-3AD203B41FA5}">
                      <a16:colId xmlns:a16="http://schemas.microsoft.com/office/drawing/2014/main" val="3105621696"/>
                    </a:ext>
                  </a:extLst>
                </a:gridCol>
                <a:gridCol w="1235371">
                  <a:extLst>
                    <a:ext uri="{9D8B030D-6E8A-4147-A177-3AD203B41FA5}">
                      <a16:colId xmlns:a16="http://schemas.microsoft.com/office/drawing/2014/main" val="1704946947"/>
                    </a:ext>
                  </a:extLst>
                </a:gridCol>
                <a:gridCol w="1235371">
                  <a:extLst>
                    <a:ext uri="{9D8B030D-6E8A-4147-A177-3AD203B41FA5}">
                      <a16:colId xmlns:a16="http://schemas.microsoft.com/office/drawing/2014/main" val="2617296508"/>
                    </a:ext>
                  </a:extLst>
                </a:gridCol>
              </a:tblGrid>
              <a:tr h="683027">
                <a:tc gridSpan="8">
                  <a:txBody>
                    <a:bodyPr/>
                    <a:lstStyle/>
                    <a:p>
                      <a:pPr algn="l" fontAlgn="b">
                        <a:buNone/>
                      </a:pPr>
                      <a:r>
                        <a:rPr lang="en-US" sz="2000" b="0" i="0" u="none" strike="noStrike" dirty="0">
                          <a:solidFill>
                            <a:schemeClr val="tx1"/>
                          </a:solidFill>
                          <a:effectLst/>
                          <a:latin typeface="KBH Tekst" panose="00000500000000000000" pitchFamily="2" charset="0"/>
                        </a:rPr>
                        <a:t>Circulation of printed books per 1.000 inhabitants</a:t>
                      </a:r>
                    </a:p>
                  </a:txBody>
                  <a:tcPr marL="4763" marR="4763" marT="4763" marB="0" anchor="ctr">
                    <a:lnL w="6350" cap="flat" cmpd="sng" algn="ctr">
                      <a:solidFill>
                        <a:srgbClr val="95B3D7"/>
                      </a:solidFill>
                      <a:prstDash val="solid"/>
                      <a:round/>
                      <a:headEnd type="none" w="med" len="med"/>
                      <a:tailEnd type="none" w="med" len="med"/>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C5A100"/>
                    </a:solidFill>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tc hMerge="1">
                  <a:txBody>
                    <a:bodyPr/>
                    <a:lstStyle/>
                    <a:p>
                      <a:endParaRPr lang="da-DK"/>
                    </a:p>
                  </a:txBody>
                  <a:tcPr/>
                </a:tc>
                <a:extLst>
                  <a:ext uri="{0D108BD9-81ED-4DB2-BD59-A6C34878D82A}">
                    <a16:rowId xmlns:a16="http://schemas.microsoft.com/office/drawing/2014/main" val="219643209"/>
                  </a:ext>
                </a:extLst>
              </a:tr>
              <a:tr h="683027">
                <a:tc>
                  <a:txBody>
                    <a:bodyPr/>
                    <a:lstStyle/>
                    <a:p>
                      <a:pPr algn="l" fontAlgn="b">
                        <a:buNone/>
                      </a:pPr>
                      <a:r>
                        <a:rPr lang="da-DK" sz="2000" b="0" i="0" u="none" strike="noStrike" dirty="0">
                          <a:solidFill>
                            <a:srgbClr val="000000"/>
                          </a:solidFill>
                          <a:effectLst/>
                          <a:latin typeface="KBH Tekst" panose="00000500000000000000" pitchFamily="2" charset="0"/>
                        </a:rPr>
                        <a:t> </a:t>
                      </a:r>
                    </a:p>
                  </a:txBody>
                  <a:tcPr marL="4763" marR="4763" marT="4763"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2018</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2019</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2020</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2021</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2022</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2023</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1" i="0" u="none" strike="noStrike" dirty="0">
                          <a:solidFill>
                            <a:schemeClr val="tx1"/>
                          </a:solidFill>
                          <a:effectLst/>
                          <a:latin typeface="KBH Tekst" panose="00000500000000000000" pitchFamily="2" charset="0"/>
                        </a:rPr>
                        <a:t>2024</a:t>
                      </a:r>
                    </a:p>
                  </a:txBody>
                  <a:tcPr marL="4763" marR="4763" marT="4763"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extLst>
                  <a:ext uri="{0D108BD9-81ED-4DB2-BD59-A6C34878D82A}">
                    <a16:rowId xmlns:a16="http://schemas.microsoft.com/office/drawing/2014/main" val="3897221946"/>
                  </a:ext>
                </a:extLst>
              </a:tr>
              <a:tr h="683027">
                <a:tc>
                  <a:txBody>
                    <a:bodyPr/>
                    <a:lstStyle/>
                    <a:p>
                      <a:pPr algn="l" fontAlgn="b">
                        <a:buNone/>
                      </a:pPr>
                      <a:r>
                        <a:rPr lang="da-DK" sz="2000" b="1" i="0" u="none" strike="noStrike" dirty="0">
                          <a:solidFill>
                            <a:srgbClr val="000000"/>
                          </a:solidFill>
                          <a:effectLst/>
                          <a:latin typeface="KBH Tekst" panose="00000500000000000000" pitchFamily="2" charset="0"/>
                        </a:rPr>
                        <a:t>National average</a:t>
                      </a:r>
                    </a:p>
                  </a:txBody>
                  <a:tcPr marL="4763" marR="4763" marT="4763"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4.205</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4.219</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3.151</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2.603</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3.477</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3.749</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tc>
                  <a:txBody>
                    <a:bodyPr/>
                    <a:lstStyle/>
                    <a:p>
                      <a:pPr algn="ctr" fontAlgn="b">
                        <a:buNone/>
                      </a:pPr>
                      <a:r>
                        <a:rPr lang="da-DK" sz="2000" b="0" i="0" u="none" strike="noStrike" dirty="0">
                          <a:solidFill>
                            <a:srgbClr val="000000"/>
                          </a:solidFill>
                          <a:effectLst/>
                          <a:latin typeface="KBH Tekst" panose="00000500000000000000" pitchFamily="2" charset="0"/>
                        </a:rPr>
                        <a:t>3.930</a:t>
                      </a:r>
                    </a:p>
                  </a:txBody>
                  <a:tcPr marL="4763" marR="4763" marT="4763"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noFill/>
                  </a:tcPr>
                </a:tc>
                <a:extLst>
                  <a:ext uri="{0D108BD9-81ED-4DB2-BD59-A6C34878D82A}">
                    <a16:rowId xmlns:a16="http://schemas.microsoft.com/office/drawing/2014/main" val="2440827758"/>
                  </a:ext>
                </a:extLst>
              </a:tr>
              <a:tr h="683027">
                <a:tc>
                  <a:txBody>
                    <a:bodyPr/>
                    <a:lstStyle/>
                    <a:p>
                      <a:pPr algn="l" fontAlgn="b">
                        <a:buNone/>
                      </a:pPr>
                      <a:r>
                        <a:rPr lang="da-DK" sz="2000" b="1" i="0" u="none" strike="noStrike" dirty="0">
                          <a:solidFill>
                            <a:srgbClr val="000000"/>
                          </a:solidFill>
                          <a:effectLst/>
                          <a:latin typeface="KBH Tekst" panose="00000500000000000000" pitchFamily="2" charset="0"/>
                        </a:rPr>
                        <a:t>Copenhagen</a:t>
                      </a:r>
                    </a:p>
                  </a:txBody>
                  <a:tcPr marL="4763" marR="4763" marT="4763" marB="0" anchor="ctr">
                    <a:lnL w="6350" cap="flat" cmpd="sng" algn="ctr">
                      <a:solidFill>
                        <a:srgbClr val="95B3D7"/>
                      </a:solidFill>
                      <a:prstDash val="solid"/>
                      <a:round/>
                      <a:headEnd type="none" w="med" len="med"/>
                      <a:tailEnd type="none" w="med" len="med"/>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3.657</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3.651</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2.438</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2.071</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3.160</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3.553</a:t>
                      </a:r>
                    </a:p>
                  </a:txBody>
                  <a:tcPr marL="4763" marR="4763" marT="4763" marB="0" anchor="ctr">
                    <a:lnL>
                      <a:noFill/>
                    </a:lnL>
                    <a:lnR>
                      <a:noFill/>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tc>
                  <a:txBody>
                    <a:bodyPr/>
                    <a:lstStyle/>
                    <a:p>
                      <a:pPr algn="ctr" fontAlgn="b">
                        <a:buNone/>
                      </a:pPr>
                      <a:r>
                        <a:rPr lang="da-DK" sz="2000" b="0" i="0" u="none" strike="noStrike" dirty="0">
                          <a:solidFill>
                            <a:srgbClr val="000000"/>
                          </a:solidFill>
                          <a:effectLst/>
                          <a:latin typeface="KBH Tekst" panose="00000500000000000000" pitchFamily="2" charset="0"/>
                        </a:rPr>
                        <a:t>4.085</a:t>
                      </a:r>
                    </a:p>
                  </a:txBody>
                  <a:tcPr marL="4763" marR="4763" marT="4763" marB="0" anchor="ctr">
                    <a:lnL>
                      <a:noFill/>
                    </a:lnL>
                    <a:lnR w="6350" cap="flat" cmpd="sng" algn="ctr">
                      <a:solidFill>
                        <a:srgbClr val="95B3D7"/>
                      </a:solidFill>
                      <a:prstDash val="solid"/>
                      <a:round/>
                      <a:headEnd type="none" w="med" len="med"/>
                      <a:tailEnd type="none" w="med" len="med"/>
                    </a:lnR>
                    <a:lnT w="6350" cap="flat" cmpd="sng" algn="ctr">
                      <a:solidFill>
                        <a:srgbClr val="95B3D7"/>
                      </a:solidFill>
                      <a:prstDash val="solid"/>
                      <a:round/>
                      <a:headEnd type="none" w="med" len="med"/>
                      <a:tailEnd type="none" w="med" len="med"/>
                    </a:lnT>
                    <a:lnB w="6350" cap="flat" cmpd="sng" algn="ctr">
                      <a:solidFill>
                        <a:srgbClr val="95B3D7"/>
                      </a:solidFill>
                      <a:prstDash val="solid"/>
                      <a:round/>
                      <a:headEnd type="none" w="med" len="med"/>
                      <a:tailEnd type="none" w="med" len="med"/>
                    </a:lnB>
                    <a:solidFill>
                      <a:srgbClr val="F6F1DD"/>
                    </a:solidFill>
                  </a:tcPr>
                </a:tc>
                <a:extLst>
                  <a:ext uri="{0D108BD9-81ED-4DB2-BD59-A6C34878D82A}">
                    <a16:rowId xmlns:a16="http://schemas.microsoft.com/office/drawing/2014/main" val="3213976636"/>
                  </a:ext>
                </a:extLst>
              </a:tr>
            </a:tbl>
          </a:graphicData>
        </a:graphic>
      </p:graphicFrame>
    </p:spTree>
    <p:extLst>
      <p:ext uri="{BB962C8B-B14F-4D97-AF65-F5344CB8AC3E}">
        <p14:creationId xmlns:p14="http://schemas.microsoft.com/office/powerpoint/2010/main" val="4033098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980A8AF2-A8D0-3B1D-4347-CB8072AAE7E8}"/>
              </a:ext>
            </a:extLst>
          </p:cNvPr>
          <p:cNvSpPr>
            <a:spLocks noGrp="1"/>
          </p:cNvSpPr>
          <p:nvPr>
            <p:ph type="sldNum" sz="quarter" idx="12"/>
          </p:nvPr>
        </p:nvSpPr>
        <p:spPr/>
        <p:txBody>
          <a:bodyPr/>
          <a:lstStyle/>
          <a:p>
            <a:fld id="{24C8C45C-947F-4981-8B3F-4F32E973C901}" type="slidenum">
              <a:rPr lang="da-DK" smtClean="0"/>
              <a:t>11</a:t>
            </a:fld>
            <a:endParaRPr lang="da-DK" dirty="0"/>
          </a:p>
        </p:txBody>
      </p:sp>
      <p:pic>
        <p:nvPicPr>
          <p:cNvPr id="2050" name="Picture 2">
            <a:extLst>
              <a:ext uri="{FF2B5EF4-FFF2-40B4-BE49-F238E27FC236}">
                <a16:creationId xmlns:a16="http://schemas.microsoft.com/office/drawing/2014/main" id="{2D4BEE06-5B73-8E09-4E59-23B044FB5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5825" y="1262371"/>
            <a:ext cx="9144000" cy="5362575"/>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0">
            <a:extLst>
              <a:ext uri="{FF2B5EF4-FFF2-40B4-BE49-F238E27FC236}">
                <a16:creationId xmlns:a16="http://schemas.microsoft.com/office/drawing/2014/main" id="{D8F158C3-2F20-ACF0-F039-D1A7DB8635AB}"/>
              </a:ext>
            </a:extLst>
          </p:cNvPr>
          <p:cNvSpPr txBox="1">
            <a:spLocks/>
          </p:cNvSpPr>
          <p:nvPr/>
        </p:nvSpPr>
        <p:spPr>
          <a:xfrm>
            <a:off x="693079" y="1132075"/>
            <a:ext cx="2606675" cy="871537"/>
          </a:xfrm>
          <a:prstGeom prst="rect">
            <a:avLst/>
          </a:prstGeom>
        </p:spPr>
        <p:txBody>
          <a:bodyPr vert="horz" lIns="0" tIns="0" rIns="0" bIns="0" rtlCol="0" anchor="b" anchorCtr="0">
            <a:noAutofit/>
          </a:bodyPr>
          <a:lstStyle>
            <a:lvl1pPr algn="l" defTabSz="914400" rtl="0" eaLnBrk="1" latinLnBrk="0" hangingPunct="1">
              <a:lnSpc>
                <a:spcPct val="83000"/>
              </a:lnSpc>
              <a:spcBef>
                <a:spcPct val="0"/>
              </a:spcBef>
              <a:buNone/>
              <a:defRPr sz="3500" b="1" kern="1200">
                <a:solidFill>
                  <a:srgbClr val="000C2E"/>
                </a:solidFill>
                <a:latin typeface="+mj-lt"/>
                <a:ea typeface="+mj-ea"/>
                <a:cs typeface="+mj-cs"/>
              </a:defRPr>
            </a:lvl1pPr>
          </a:lstStyle>
          <a:p>
            <a:r>
              <a:rPr lang="en-US" sz="2800" dirty="0"/>
              <a:t>The journey of the book</a:t>
            </a:r>
          </a:p>
        </p:txBody>
      </p:sp>
    </p:spTree>
    <p:extLst>
      <p:ext uri="{BB962C8B-B14F-4D97-AF65-F5344CB8AC3E}">
        <p14:creationId xmlns:p14="http://schemas.microsoft.com/office/powerpoint/2010/main" val="2148410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AA6BD9D-7EC9-4B3F-8EB2-689073BA4DA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7" name="Objekt 6" hidden="1">
                        <a:extLst>
                          <a:ext uri="{FF2B5EF4-FFF2-40B4-BE49-F238E27FC236}">
                            <a16:creationId xmlns:a16="http://schemas.microsoft.com/office/drawing/2014/main" id="{8AA6BD9D-7EC9-4B3F-8EB2-689073BA4D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ktangel: afrundede hjørner 46">
            <a:extLst>
              <a:ext uri="{FF2B5EF4-FFF2-40B4-BE49-F238E27FC236}">
                <a16:creationId xmlns:a16="http://schemas.microsoft.com/office/drawing/2014/main" id="{F224EDE0-2352-43D4-8955-FA95B6C520DB}"/>
              </a:ext>
            </a:extLst>
          </p:cNvPr>
          <p:cNvSpPr/>
          <p:nvPr/>
        </p:nvSpPr>
        <p:spPr>
          <a:xfrm>
            <a:off x="6358398" y="1434420"/>
            <a:ext cx="5543510" cy="5001325"/>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2" name="Titel 1">
            <a:extLst>
              <a:ext uri="{FF2B5EF4-FFF2-40B4-BE49-F238E27FC236}">
                <a16:creationId xmlns:a16="http://schemas.microsoft.com/office/drawing/2014/main" id="{ED376887-4BC6-48DC-910B-511E912A1A45}"/>
              </a:ext>
            </a:extLst>
          </p:cNvPr>
          <p:cNvSpPr>
            <a:spLocks noGrp="1"/>
          </p:cNvSpPr>
          <p:nvPr>
            <p:ph type="title"/>
          </p:nvPr>
        </p:nvSpPr>
        <p:spPr/>
        <p:txBody>
          <a:bodyPr vert="horz" anchor="t"/>
          <a:lstStyle/>
          <a:p>
            <a:r>
              <a:rPr lang="en-US" sz="3200" dirty="0">
                <a:solidFill>
                  <a:schemeClr val="tx1"/>
                </a:solidFill>
              </a:rPr>
              <a:t>The joint book collection of Copenhagen Libraries</a:t>
            </a:r>
          </a:p>
        </p:txBody>
      </p:sp>
      <p:sp>
        <p:nvSpPr>
          <p:cNvPr id="4" name="Pladsholder til slidenummer 3">
            <a:extLst>
              <a:ext uri="{FF2B5EF4-FFF2-40B4-BE49-F238E27FC236}">
                <a16:creationId xmlns:a16="http://schemas.microsoft.com/office/drawing/2014/main" id="{DABCEE14-51D0-409E-BC06-7CA683280FFE}"/>
              </a:ext>
            </a:extLst>
          </p:cNvPr>
          <p:cNvSpPr>
            <a:spLocks noGrp="1"/>
          </p:cNvSpPr>
          <p:nvPr>
            <p:ph type="sldNum" sz="quarter" idx="12"/>
          </p:nvPr>
        </p:nvSpPr>
        <p:spPr/>
        <p:txBody>
          <a:bodyPr/>
          <a:lstStyle/>
          <a:p>
            <a:fld id="{24C8C45C-947F-4981-8B3F-4F32E973C901}" type="slidenum">
              <a:rPr lang="da-DK" smtClean="0"/>
              <a:pPr/>
              <a:t>12</a:t>
            </a:fld>
            <a:endParaRPr lang="da-DK" dirty="0"/>
          </a:p>
        </p:txBody>
      </p:sp>
      <p:sp>
        <p:nvSpPr>
          <p:cNvPr id="5" name="Pladsholder til tekst 4">
            <a:extLst>
              <a:ext uri="{FF2B5EF4-FFF2-40B4-BE49-F238E27FC236}">
                <a16:creationId xmlns:a16="http://schemas.microsoft.com/office/drawing/2014/main" id="{A0E3AC84-A0CF-45CD-9782-6295B83F07FC}"/>
              </a:ext>
            </a:extLst>
          </p:cNvPr>
          <p:cNvSpPr>
            <a:spLocks noGrp="1"/>
          </p:cNvSpPr>
          <p:nvPr>
            <p:ph type="body" sz="quarter" idx="13"/>
          </p:nvPr>
        </p:nvSpPr>
        <p:spPr>
          <a:xfrm>
            <a:off x="719998" y="2192400"/>
            <a:ext cx="5666250" cy="3945600"/>
          </a:xfrm>
        </p:spPr>
        <p:txBody>
          <a:bodyPr/>
          <a:lstStyle/>
          <a:p>
            <a:pPr marL="0" indent="0">
              <a:buNone/>
            </a:pPr>
            <a:r>
              <a:rPr lang="en-US" sz="1400" dirty="0">
                <a:solidFill>
                  <a:schemeClr val="tx1"/>
                </a:solidFill>
                <a:latin typeface="KBH Tekst" panose="00000500000000000000" pitchFamily="2" charset="0"/>
              </a:rPr>
              <a:t>Joint book collection for all 20 library </a:t>
            </a:r>
          </a:p>
          <a:p>
            <a:pPr marL="0" indent="0">
              <a:buNone/>
            </a:pPr>
            <a:r>
              <a:rPr lang="en-US" sz="1400" dirty="0">
                <a:solidFill>
                  <a:schemeClr val="tx1"/>
                </a:solidFill>
                <a:latin typeface="KBH Tekst" panose="00000500000000000000" pitchFamily="2" charset="0"/>
              </a:rPr>
              <a:t>The flow of books is controlled by IMMS (Intelligent Material Management System)</a:t>
            </a:r>
          </a:p>
          <a:p>
            <a:pPr marL="0" indent="0">
              <a:buNone/>
            </a:pPr>
            <a:r>
              <a:rPr lang="en-US" sz="1400" dirty="0">
                <a:solidFill>
                  <a:schemeClr val="tx1"/>
                </a:solidFill>
                <a:latin typeface="KBH Tekst" panose="00000500000000000000" pitchFamily="2" charset="0"/>
              </a:rPr>
              <a:t>The joint logistics system makes sure that books flow between libraries according to predefined collection profiles and the use of the collection. </a:t>
            </a:r>
          </a:p>
          <a:p>
            <a:pPr marL="0" indent="0">
              <a:buNone/>
            </a:pPr>
            <a:r>
              <a:rPr lang="en-US" sz="1400" dirty="0">
                <a:solidFill>
                  <a:schemeClr val="tx1"/>
                </a:solidFill>
                <a:latin typeface="KBH Tekst" panose="00000500000000000000" pitchFamily="2" charset="0"/>
              </a:rPr>
              <a:t>Returned books are collected and put through an automated sorting machine that distributes books to individual libraries. </a:t>
            </a:r>
          </a:p>
          <a:p>
            <a:pPr marL="0" indent="0">
              <a:buNone/>
            </a:pPr>
            <a:r>
              <a:rPr lang="en-US" sz="1400" dirty="0">
                <a:solidFill>
                  <a:schemeClr val="tx1"/>
                </a:solidFill>
                <a:latin typeface="KBH Tekst" panose="00000500000000000000" pitchFamily="2" charset="0"/>
              </a:rPr>
              <a:t>The distribution is based on which books, library users have reserved for delivery to their local branch and the individual library collection profile in IMMS</a:t>
            </a:r>
          </a:p>
        </p:txBody>
      </p:sp>
      <p:grpSp>
        <p:nvGrpSpPr>
          <p:cNvPr id="6" name="Gruppe 5">
            <a:extLst>
              <a:ext uri="{FF2B5EF4-FFF2-40B4-BE49-F238E27FC236}">
                <a16:creationId xmlns:a16="http://schemas.microsoft.com/office/drawing/2014/main" id="{5B709957-699B-0DE7-663E-0D4AE5FCB3BE}"/>
              </a:ext>
            </a:extLst>
          </p:cNvPr>
          <p:cNvGrpSpPr/>
          <p:nvPr/>
        </p:nvGrpSpPr>
        <p:grpSpPr>
          <a:xfrm>
            <a:off x="6447394" y="1986321"/>
            <a:ext cx="5269960" cy="2973353"/>
            <a:chOff x="5805667" y="3014276"/>
            <a:chExt cx="6156801" cy="3692822"/>
          </a:xfrm>
        </p:grpSpPr>
        <p:graphicFrame>
          <p:nvGraphicFramePr>
            <p:cNvPr id="10" name="Diagram 9">
              <a:extLst>
                <a:ext uri="{FF2B5EF4-FFF2-40B4-BE49-F238E27FC236}">
                  <a16:creationId xmlns:a16="http://schemas.microsoft.com/office/drawing/2014/main" id="{E413BCA6-814F-7202-AB39-51FF50467681}"/>
                </a:ext>
              </a:extLst>
            </p:cNvPr>
            <p:cNvGraphicFramePr/>
            <p:nvPr>
              <p:extLst>
                <p:ext uri="{D42A27DB-BD31-4B8C-83A1-F6EECF244321}">
                  <p14:modId xmlns:p14="http://schemas.microsoft.com/office/powerpoint/2010/main" val="2366922338"/>
                </p:ext>
              </p:extLst>
            </p:nvPr>
          </p:nvGraphicFramePr>
          <p:xfrm>
            <a:off x="7249965" y="3014276"/>
            <a:ext cx="3504458" cy="1907194"/>
          </p:xfrm>
          <a:graphic>
            <a:graphicData uri="http://schemas.openxmlformats.org/drawingml/2006/chart">
              <c:chart xmlns:c="http://schemas.openxmlformats.org/drawingml/2006/chart" xmlns:r="http://schemas.openxmlformats.org/officeDocument/2006/relationships" r:id="rId6"/>
            </a:graphicData>
          </a:graphic>
        </p:graphicFrame>
        <p:cxnSp>
          <p:nvCxnSpPr>
            <p:cNvPr id="11" name="Lige pilforbindelse 10">
              <a:extLst>
                <a:ext uri="{FF2B5EF4-FFF2-40B4-BE49-F238E27FC236}">
                  <a16:creationId xmlns:a16="http://schemas.microsoft.com/office/drawing/2014/main" id="{B4F02E1E-D02E-219A-8EC9-881938919956}"/>
                </a:ext>
              </a:extLst>
            </p:cNvPr>
            <p:cNvCxnSpPr>
              <a:cxnSpLocks/>
            </p:cNvCxnSpPr>
            <p:nvPr/>
          </p:nvCxnSpPr>
          <p:spPr>
            <a:xfrm>
              <a:off x="7616794" y="3921220"/>
              <a:ext cx="0" cy="770622"/>
            </a:xfrm>
            <a:prstGeom prst="straightConnector1">
              <a:avLst/>
            </a:prstGeom>
            <a:ln w="12700">
              <a:solidFill>
                <a:schemeClr val="bg1">
                  <a:lumMod val="6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2" name="Lige pilforbindelse 11">
              <a:extLst>
                <a:ext uri="{FF2B5EF4-FFF2-40B4-BE49-F238E27FC236}">
                  <a16:creationId xmlns:a16="http://schemas.microsoft.com/office/drawing/2014/main" id="{4DA231E5-92FD-B5BF-A80A-4FAAA9CDF990}"/>
                </a:ext>
              </a:extLst>
            </p:cNvPr>
            <p:cNvCxnSpPr>
              <a:cxnSpLocks/>
            </p:cNvCxnSpPr>
            <p:nvPr/>
          </p:nvCxnSpPr>
          <p:spPr>
            <a:xfrm>
              <a:off x="10507398" y="3897903"/>
              <a:ext cx="0" cy="770622"/>
            </a:xfrm>
            <a:prstGeom prst="straightConnector1">
              <a:avLst/>
            </a:prstGeom>
            <a:ln>
              <a:solidFill>
                <a:schemeClr val="bg1">
                  <a:lumMod val="6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3" name="Lige forbindelse 12">
              <a:extLst>
                <a:ext uri="{FF2B5EF4-FFF2-40B4-BE49-F238E27FC236}">
                  <a16:creationId xmlns:a16="http://schemas.microsoft.com/office/drawing/2014/main" id="{26851E12-BDC7-044C-2D30-537E0FC0BDAB}"/>
                </a:ext>
              </a:extLst>
            </p:cNvPr>
            <p:cNvCxnSpPr/>
            <p:nvPr/>
          </p:nvCxnSpPr>
          <p:spPr>
            <a:xfrm>
              <a:off x="7616794" y="3921220"/>
              <a:ext cx="484402" cy="0"/>
            </a:xfrm>
            <a:prstGeom prst="line">
              <a:avLst/>
            </a:prstGeom>
            <a:ln w="12700">
              <a:solidFill>
                <a:schemeClr val="bg1">
                  <a:lumMod val="65000"/>
                </a:schemeClr>
              </a:solidFill>
            </a:ln>
          </p:spPr>
          <p:style>
            <a:lnRef idx="1">
              <a:schemeClr val="accent2"/>
            </a:lnRef>
            <a:fillRef idx="0">
              <a:schemeClr val="accent2"/>
            </a:fillRef>
            <a:effectRef idx="0">
              <a:schemeClr val="accent2"/>
            </a:effectRef>
            <a:fontRef idx="minor">
              <a:schemeClr val="tx1"/>
            </a:fontRef>
          </p:style>
        </p:cxnSp>
        <p:cxnSp>
          <p:nvCxnSpPr>
            <p:cNvPr id="15" name="Lige forbindelse 14">
              <a:extLst>
                <a:ext uri="{FF2B5EF4-FFF2-40B4-BE49-F238E27FC236}">
                  <a16:creationId xmlns:a16="http://schemas.microsoft.com/office/drawing/2014/main" id="{1F13E8FD-D3F4-08D8-CCF2-82A4FFE056B0}"/>
                </a:ext>
              </a:extLst>
            </p:cNvPr>
            <p:cNvCxnSpPr/>
            <p:nvPr/>
          </p:nvCxnSpPr>
          <p:spPr>
            <a:xfrm>
              <a:off x="10022996" y="3897903"/>
              <a:ext cx="484402" cy="0"/>
            </a:xfrm>
            <a:prstGeom prst="line">
              <a:avLst/>
            </a:prstGeom>
            <a:ln w="12700">
              <a:solidFill>
                <a:schemeClr val="bg1">
                  <a:lumMod val="65000"/>
                </a:schemeClr>
              </a:solidFill>
            </a:ln>
          </p:spPr>
          <p:style>
            <a:lnRef idx="1">
              <a:schemeClr val="accent2"/>
            </a:lnRef>
            <a:fillRef idx="0">
              <a:schemeClr val="accent2"/>
            </a:fillRef>
            <a:effectRef idx="0">
              <a:schemeClr val="accent2"/>
            </a:effectRef>
            <a:fontRef idx="minor">
              <a:schemeClr val="tx1"/>
            </a:fontRef>
          </p:style>
        </p:cxnSp>
        <p:sp>
          <p:nvSpPr>
            <p:cNvPr id="18" name="Tekstfelt 17">
              <a:extLst>
                <a:ext uri="{FF2B5EF4-FFF2-40B4-BE49-F238E27FC236}">
                  <a16:creationId xmlns:a16="http://schemas.microsoft.com/office/drawing/2014/main" id="{91FDCE4B-B5A7-F4E0-47D7-C12FB74BA0A9}"/>
                </a:ext>
              </a:extLst>
            </p:cNvPr>
            <p:cNvSpPr txBox="1"/>
            <p:nvPr/>
          </p:nvSpPr>
          <p:spPr>
            <a:xfrm>
              <a:off x="6338124" y="4206451"/>
              <a:ext cx="1229837" cy="420475"/>
            </a:xfrm>
            <a:prstGeom prst="rect">
              <a:avLst/>
            </a:prstGeom>
            <a:noFill/>
          </p:spPr>
          <p:txBody>
            <a:bodyPr wrap="square" lIns="0" tIns="0" rIns="0" bIns="0" rtlCol="0">
              <a:spAutoFit/>
            </a:bodyPr>
            <a:lstStyle/>
            <a:p>
              <a:pPr algn="ctr"/>
              <a:r>
                <a:rPr lang="en-US" sz="1100" dirty="0">
                  <a:latin typeface="+mj-lt"/>
                </a:rPr>
                <a:t>Children’s books</a:t>
              </a:r>
              <a:endParaRPr lang="en-US" sz="1200" dirty="0">
                <a:latin typeface="+mj-lt"/>
              </a:endParaRPr>
            </a:p>
          </p:txBody>
        </p:sp>
        <p:sp>
          <p:nvSpPr>
            <p:cNvPr id="19" name="Tekstfelt 18">
              <a:extLst>
                <a:ext uri="{FF2B5EF4-FFF2-40B4-BE49-F238E27FC236}">
                  <a16:creationId xmlns:a16="http://schemas.microsoft.com/office/drawing/2014/main" id="{ED2AFE53-F197-B613-88D1-6B8F47E7AABF}"/>
                </a:ext>
              </a:extLst>
            </p:cNvPr>
            <p:cNvSpPr txBox="1"/>
            <p:nvPr/>
          </p:nvSpPr>
          <p:spPr>
            <a:xfrm>
              <a:off x="10534918" y="4243880"/>
              <a:ext cx="1229837" cy="210237"/>
            </a:xfrm>
            <a:prstGeom prst="rect">
              <a:avLst/>
            </a:prstGeom>
            <a:noFill/>
          </p:spPr>
          <p:txBody>
            <a:bodyPr wrap="square" lIns="0" tIns="0" rIns="0" bIns="0" rtlCol="0">
              <a:spAutoFit/>
            </a:bodyPr>
            <a:lstStyle/>
            <a:p>
              <a:pPr algn="ctr"/>
              <a:r>
                <a:rPr lang="en-US" sz="1100" dirty="0">
                  <a:latin typeface="+mj-lt"/>
                </a:rPr>
                <a:t>Adult books</a:t>
              </a:r>
            </a:p>
          </p:txBody>
        </p:sp>
        <p:grpSp>
          <p:nvGrpSpPr>
            <p:cNvPr id="20" name="Gruppe 19">
              <a:extLst>
                <a:ext uri="{FF2B5EF4-FFF2-40B4-BE49-F238E27FC236}">
                  <a16:creationId xmlns:a16="http://schemas.microsoft.com/office/drawing/2014/main" id="{5A4B67A5-5669-B4EB-E057-90E78B1A5291}"/>
                </a:ext>
              </a:extLst>
            </p:cNvPr>
            <p:cNvGrpSpPr/>
            <p:nvPr/>
          </p:nvGrpSpPr>
          <p:grpSpPr>
            <a:xfrm>
              <a:off x="11001448" y="3463164"/>
              <a:ext cx="541012" cy="749046"/>
              <a:chOff x="7890737" y="3581968"/>
              <a:chExt cx="833316" cy="1153749"/>
            </a:xfrm>
          </p:grpSpPr>
          <p:pic>
            <p:nvPicPr>
              <p:cNvPr id="23" name="Grafik 22" descr="Lukket bog kontur">
                <a:extLst>
                  <a:ext uri="{FF2B5EF4-FFF2-40B4-BE49-F238E27FC236}">
                    <a16:creationId xmlns:a16="http://schemas.microsoft.com/office/drawing/2014/main" id="{C119E936-623D-A115-4DE2-3AE8E24A53B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584317">
                <a:off x="8331989" y="4097138"/>
                <a:ext cx="392064" cy="392064"/>
              </a:xfrm>
              <a:prstGeom prst="rect">
                <a:avLst/>
              </a:prstGeom>
            </p:spPr>
          </p:pic>
          <p:sp>
            <p:nvSpPr>
              <p:cNvPr id="24" name="Freeform 65">
                <a:extLst>
                  <a:ext uri="{FF2B5EF4-FFF2-40B4-BE49-F238E27FC236}">
                    <a16:creationId xmlns:a16="http://schemas.microsoft.com/office/drawing/2014/main" id="{907010D5-0F7F-8105-C58C-6A3ECA12D209}"/>
                  </a:ext>
                </a:extLst>
              </p:cNvPr>
              <p:cNvSpPr>
                <a:spLocks noChangeAspect="1" noEditPoints="1"/>
              </p:cNvSpPr>
              <p:nvPr/>
            </p:nvSpPr>
            <p:spPr bwMode="auto">
              <a:xfrm>
                <a:off x="7890737" y="3581968"/>
                <a:ext cx="594381" cy="1153749"/>
              </a:xfrm>
              <a:custGeom>
                <a:avLst/>
                <a:gdLst>
                  <a:gd name="T0" fmla="*/ 1084 w 1147"/>
                  <a:gd name="T1" fmla="*/ 1368 h 2238"/>
                  <a:gd name="T2" fmla="*/ 1034 w 1147"/>
                  <a:gd name="T3" fmla="*/ 1402 h 2238"/>
                  <a:gd name="T4" fmla="*/ 1045 w 1147"/>
                  <a:gd name="T5" fmla="*/ 1272 h 2238"/>
                  <a:gd name="T6" fmla="*/ 727 w 1147"/>
                  <a:gd name="T7" fmla="*/ 928 h 2238"/>
                  <a:gd name="T8" fmla="*/ 728 w 1147"/>
                  <a:gd name="T9" fmla="*/ 837 h 2238"/>
                  <a:gd name="T10" fmla="*/ 672 w 1147"/>
                  <a:gd name="T11" fmla="*/ 1052 h 2238"/>
                  <a:gd name="T12" fmla="*/ 702 w 1147"/>
                  <a:gd name="T13" fmla="*/ 1136 h 2238"/>
                  <a:gd name="T14" fmla="*/ 274 w 1147"/>
                  <a:gd name="T15" fmla="*/ 1057 h 2238"/>
                  <a:gd name="T16" fmla="*/ 272 w 1147"/>
                  <a:gd name="T17" fmla="*/ 837 h 2238"/>
                  <a:gd name="T18" fmla="*/ 222 w 1147"/>
                  <a:gd name="T19" fmla="*/ 1042 h 2238"/>
                  <a:gd name="T20" fmla="*/ 110 w 1147"/>
                  <a:gd name="T21" fmla="*/ 1337 h 2238"/>
                  <a:gd name="T22" fmla="*/ 417 w 1147"/>
                  <a:gd name="T23" fmla="*/ 524 h 2238"/>
                  <a:gd name="T24" fmla="*/ 822 w 1147"/>
                  <a:gd name="T25" fmla="*/ 801 h 2238"/>
                  <a:gd name="T26" fmla="*/ 1017 w 1147"/>
                  <a:gd name="T27" fmla="*/ 1226 h 2238"/>
                  <a:gd name="T28" fmla="*/ 727 w 1147"/>
                  <a:gd name="T29" fmla="*/ 928 h 2238"/>
                  <a:gd name="T30" fmla="*/ 137 w 1147"/>
                  <a:gd name="T31" fmla="*/ 1484 h 2238"/>
                  <a:gd name="T32" fmla="*/ 159 w 1147"/>
                  <a:gd name="T33" fmla="*/ 1378 h 2238"/>
                  <a:gd name="T34" fmla="*/ 137 w 1147"/>
                  <a:gd name="T35" fmla="*/ 1484 h 2238"/>
                  <a:gd name="T36" fmla="*/ 356 w 1147"/>
                  <a:gd name="T37" fmla="*/ 383 h 2238"/>
                  <a:gd name="T38" fmla="*/ 307 w 1147"/>
                  <a:gd name="T39" fmla="*/ 219 h 2238"/>
                  <a:gd name="T40" fmla="*/ 473 w 1147"/>
                  <a:gd name="T41" fmla="*/ 53 h 2238"/>
                  <a:gd name="T42" fmla="*/ 640 w 1147"/>
                  <a:gd name="T43" fmla="*/ 266 h 2238"/>
                  <a:gd name="T44" fmla="*/ 473 w 1147"/>
                  <a:gd name="T45" fmla="*/ 432 h 2238"/>
                  <a:gd name="T46" fmla="*/ 1073 w 1147"/>
                  <a:gd name="T47" fmla="*/ 1221 h 2238"/>
                  <a:gd name="T48" fmla="*/ 873 w 1147"/>
                  <a:gd name="T49" fmla="*/ 787 h 2238"/>
                  <a:gd name="T50" fmla="*/ 693 w 1147"/>
                  <a:gd name="T51" fmla="*/ 266 h 2238"/>
                  <a:gd name="T52" fmla="*/ 473 w 1147"/>
                  <a:gd name="T53" fmla="*/ 0 h 2238"/>
                  <a:gd name="T54" fmla="*/ 254 w 1147"/>
                  <a:gd name="T55" fmla="*/ 219 h 2238"/>
                  <a:gd name="T56" fmla="*/ 399 w 1147"/>
                  <a:gd name="T57" fmla="*/ 472 h 2238"/>
                  <a:gd name="T58" fmla="*/ 66 w 1147"/>
                  <a:gd name="T59" fmla="*/ 797 h 2238"/>
                  <a:gd name="T60" fmla="*/ 95 w 1147"/>
                  <a:gd name="T61" fmla="*/ 1517 h 2238"/>
                  <a:gd name="T62" fmla="*/ 215 w 1147"/>
                  <a:gd name="T63" fmla="*/ 2238 h 2238"/>
                  <a:gd name="T64" fmla="*/ 229 w 1147"/>
                  <a:gd name="T65" fmla="*/ 1545 h 2238"/>
                  <a:gd name="T66" fmla="*/ 233 w 1147"/>
                  <a:gd name="T67" fmla="*/ 1189 h 2238"/>
                  <a:gd name="T68" fmla="*/ 715 w 1147"/>
                  <a:gd name="T69" fmla="*/ 1188 h 2238"/>
                  <a:gd name="T70" fmla="*/ 719 w 1147"/>
                  <a:gd name="T71" fmla="*/ 1543 h 2238"/>
                  <a:gd name="T72" fmla="*/ 732 w 1147"/>
                  <a:gd name="T73" fmla="*/ 2236 h 2238"/>
                  <a:gd name="T74" fmla="*/ 726 w 1147"/>
                  <a:gd name="T75" fmla="*/ 1042 h 2238"/>
                  <a:gd name="T76" fmla="*/ 911 w 1147"/>
                  <a:gd name="T77" fmla="*/ 1326 h 2238"/>
                  <a:gd name="T78" fmla="*/ 1044 w 1147"/>
                  <a:gd name="T79" fmla="*/ 1457 h 2238"/>
                  <a:gd name="T80" fmla="*/ 1137 w 1147"/>
                  <a:gd name="T81" fmla="*/ 1376 h 2238"/>
                  <a:gd name="T82" fmla="*/ 558 w 1147"/>
                  <a:gd name="T83" fmla="*/ 1503 h 2238"/>
                  <a:gd name="T84" fmla="*/ 473 w 1147"/>
                  <a:gd name="T85" fmla="*/ 1461 h 2238"/>
                  <a:gd name="T86" fmla="*/ 387 w 1147"/>
                  <a:gd name="T87" fmla="*/ 1505 h 2238"/>
                  <a:gd name="T88" fmla="*/ 425 w 1147"/>
                  <a:gd name="T89" fmla="*/ 2234 h 2238"/>
                  <a:gd name="T90" fmla="*/ 473 w 1147"/>
                  <a:gd name="T91" fmla="*/ 1514 h 2238"/>
                  <a:gd name="T92" fmla="*/ 507 w 1147"/>
                  <a:gd name="T93" fmla="*/ 1547 h 2238"/>
                  <a:gd name="T94" fmla="*/ 575 w 1147"/>
                  <a:gd name="T95" fmla="*/ 2233 h 2238"/>
                  <a:gd name="T96" fmla="*/ 558 w 1147"/>
                  <a:gd name="T97" fmla="*/ 1503 h 2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7" h="2238">
                    <a:moveTo>
                      <a:pt x="1084" y="1368"/>
                    </a:moveTo>
                    <a:lnTo>
                      <a:pt x="1084" y="1368"/>
                    </a:lnTo>
                    <a:cubicBezTo>
                      <a:pt x="1083" y="1376"/>
                      <a:pt x="1079" y="1388"/>
                      <a:pt x="1061" y="1398"/>
                    </a:cubicBezTo>
                    <a:cubicBezTo>
                      <a:pt x="1051" y="1404"/>
                      <a:pt x="1043" y="1405"/>
                      <a:pt x="1034" y="1402"/>
                    </a:cubicBezTo>
                    <a:cubicBezTo>
                      <a:pt x="1009" y="1393"/>
                      <a:pt x="984" y="1355"/>
                      <a:pt x="969" y="1324"/>
                    </a:cubicBezTo>
                    <a:lnTo>
                      <a:pt x="1045" y="1272"/>
                    </a:lnTo>
                    <a:cubicBezTo>
                      <a:pt x="1064" y="1297"/>
                      <a:pt x="1089" y="1338"/>
                      <a:pt x="1084" y="1368"/>
                    </a:cubicBezTo>
                    <a:close/>
                    <a:moveTo>
                      <a:pt x="727" y="928"/>
                    </a:moveTo>
                    <a:lnTo>
                      <a:pt x="727" y="928"/>
                    </a:lnTo>
                    <a:lnTo>
                      <a:pt x="728" y="837"/>
                    </a:lnTo>
                    <a:lnTo>
                      <a:pt x="675" y="837"/>
                    </a:lnTo>
                    <a:lnTo>
                      <a:pt x="672" y="1052"/>
                    </a:lnTo>
                    <a:lnTo>
                      <a:pt x="674" y="1057"/>
                    </a:lnTo>
                    <a:cubicBezTo>
                      <a:pt x="685" y="1084"/>
                      <a:pt x="694" y="1110"/>
                      <a:pt x="702" y="1136"/>
                    </a:cubicBezTo>
                    <a:cubicBezTo>
                      <a:pt x="633" y="1148"/>
                      <a:pt x="441" y="1174"/>
                      <a:pt x="246" y="1137"/>
                    </a:cubicBezTo>
                    <a:cubicBezTo>
                      <a:pt x="254" y="1111"/>
                      <a:pt x="263" y="1084"/>
                      <a:pt x="274" y="1057"/>
                    </a:cubicBezTo>
                    <a:lnTo>
                      <a:pt x="276" y="1052"/>
                    </a:lnTo>
                    <a:lnTo>
                      <a:pt x="272" y="837"/>
                    </a:lnTo>
                    <a:lnTo>
                      <a:pt x="218" y="837"/>
                    </a:lnTo>
                    <a:lnTo>
                      <a:pt x="222" y="1042"/>
                    </a:lnTo>
                    <a:cubicBezTo>
                      <a:pt x="182" y="1142"/>
                      <a:pt x="166" y="1239"/>
                      <a:pt x="161" y="1322"/>
                    </a:cubicBezTo>
                    <a:lnTo>
                      <a:pt x="110" y="1337"/>
                    </a:lnTo>
                    <a:cubicBezTo>
                      <a:pt x="58" y="1127"/>
                      <a:pt x="118" y="810"/>
                      <a:pt x="119" y="807"/>
                    </a:cubicBezTo>
                    <a:cubicBezTo>
                      <a:pt x="142" y="702"/>
                      <a:pt x="231" y="524"/>
                      <a:pt x="417" y="524"/>
                    </a:cubicBezTo>
                    <a:lnTo>
                      <a:pt x="530" y="524"/>
                    </a:lnTo>
                    <a:cubicBezTo>
                      <a:pt x="711" y="524"/>
                      <a:pt x="799" y="698"/>
                      <a:pt x="822" y="801"/>
                    </a:cubicBezTo>
                    <a:lnTo>
                      <a:pt x="822" y="804"/>
                    </a:lnTo>
                    <a:lnTo>
                      <a:pt x="1017" y="1226"/>
                    </a:lnTo>
                    <a:lnTo>
                      <a:pt x="943" y="1277"/>
                    </a:lnTo>
                    <a:lnTo>
                      <a:pt x="727" y="928"/>
                    </a:lnTo>
                    <a:close/>
                    <a:moveTo>
                      <a:pt x="137" y="1484"/>
                    </a:moveTo>
                    <a:lnTo>
                      <a:pt x="137" y="1484"/>
                    </a:lnTo>
                    <a:cubicBezTo>
                      <a:pt x="116" y="1458"/>
                      <a:pt x="115" y="1416"/>
                      <a:pt x="117" y="1391"/>
                    </a:cubicBezTo>
                    <a:lnTo>
                      <a:pt x="159" y="1378"/>
                    </a:lnTo>
                    <a:cubicBezTo>
                      <a:pt x="159" y="1430"/>
                      <a:pt x="163" y="1473"/>
                      <a:pt x="167" y="1504"/>
                    </a:cubicBezTo>
                    <a:cubicBezTo>
                      <a:pt x="155" y="1500"/>
                      <a:pt x="145" y="1493"/>
                      <a:pt x="137" y="1484"/>
                    </a:cubicBezTo>
                    <a:close/>
                    <a:moveTo>
                      <a:pt x="356" y="383"/>
                    </a:moveTo>
                    <a:lnTo>
                      <a:pt x="356" y="383"/>
                    </a:lnTo>
                    <a:cubicBezTo>
                      <a:pt x="325" y="352"/>
                      <a:pt x="307" y="310"/>
                      <a:pt x="307" y="266"/>
                    </a:cubicBezTo>
                    <a:lnTo>
                      <a:pt x="307" y="219"/>
                    </a:lnTo>
                    <a:cubicBezTo>
                      <a:pt x="307" y="127"/>
                      <a:pt x="382" y="53"/>
                      <a:pt x="473" y="53"/>
                    </a:cubicBezTo>
                    <a:lnTo>
                      <a:pt x="473" y="53"/>
                    </a:lnTo>
                    <a:cubicBezTo>
                      <a:pt x="565" y="53"/>
                      <a:pt x="640" y="127"/>
                      <a:pt x="640" y="219"/>
                    </a:cubicBezTo>
                    <a:lnTo>
                      <a:pt x="640" y="266"/>
                    </a:lnTo>
                    <a:cubicBezTo>
                      <a:pt x="640" y="357"/>
                      <a:pt x="565" y="432"/>
                      <a:pt x="473" y="432"/>
                    </a:cubicBezTo>
                    <a:lnTo>
                      <a:pt x="473" y="432"/>
                    </a:lnTo>
                    <a:cubicBezTo>
                      <a:pt x="429" y="432"/>
                      <a:pt x="387" y="415"/>
                      <a:pt x="356" y="383"/>
                    </a:cubicBezTo>
                    <a:close/>
                    <a:moveTo>
                      <a:pt x="1073" y="1221"/>
                    </a:moveTo>
                    <a:lnTo>
                      <a:pt x="1073" y="1221"/>
                    </a:lnTo>
                    <a:lnTo>
                      <a:pt x="873" y="787"/>
                    </a:lnTo>
                    <a:cubicBezTo>
                      <a:pt x="819" y="552"/>
                      <a:pt x="652" y="479"/>
                      <a:pt x="548" y="472"/>
                    </a:cubicBezTo>
                    <a:cubicBezTo>
                      <a:pt x="633" y="441"/>
                      <a:pt x="693" y="360"/>
                      <a:pt x="693" y="266"/>
                    </a:cubicBezTo>
                    <a:lnTo>
                      <a:pt x="693" y="219"/>
                    </a:lnTo>
                    <a:cubicBezTo>
                      <a:pt x="693" y="98"/>
                      <a:pt x="595" y="0"/>
                      <a:pt x="473" y="0"/>
                    </a:cubicBezTo>
                    <a:lnTo>
                      <a:pt x="473" y="0"/>
                    </a:lnTo>
                    <a:cubicBezTo>
                      <a:pt x="352" y="0"/>
                      <a:pt x="254" y="98"/>
                      <a:pt x="254" y="219"/>
                    </a:cubicBezTo>
                    <a:lnTo>
                      <a:pt x="254" y="266"/>
                    </a:lnTo>
                    <a:cubicBezTo>
                      <a:pt x="254" y="360"/>
                      <a:pt x="314" y="441"/>
                      <a:pt x="399" y="472"/>
                    </a:cubicBezTo>
                    <a:cubicBezTo>
                      <a:pt x="361" y="474"/>
                      <a:pt x="293" y="487"/>
                      <a:pt x="225" y="537"/>
                    </a:cubicBezTo>
                    <a:cubicBezTo>
                      <a:pt x="145" y="594"/>
                      <a:pt x="92" y="682"/>
                      <a:pt x="66" y="797"/>
                    </a:cubicBezTo>
                    <a:cubicBezTo>
                      <a:pt x="64" y="811"/>
                      <a:pt x="0" y="1151"/>
                      <a:pt x="65" y="1373"/>
                    </a:cubicBezTo>
                    <a:cubicBezTo>
                      <a:pt x="62" y="1396"/>
                      <a:pt x="56" y="1468"/>
                      <a:pt x="95" y="1517"/>
                    </a:cubicBezTo>
                    <a:cubicBezTo>
                      <a:pt x="115" y="1541"/>
                      <a:pt x="142" y="1556"/>
                      <a:pt x="176" y="1561"/>
                    </a:cubicBezTo>
                    <a:lnTo>
                      <a:pt x="215" y="2238"/>
                    </a:lnTo>
                    <a:lnTo>
                      <a:pt x="268" y="2234"/>
                    </a:lnTo>
                    <a:lnTo>
                      <a:pt x="229" y="1545"/>
                    </a:lnTo>
                    <a:lnTo>
                      <a:pt x="228" y="1541"/>
                    </a:lnTo>
                    <a:cubicBezTo>
                      <a:pt x="228" y="1539"/>
                      <a:pt x="191" y="1380"/>
                      <a:pt x="233" y="1189"/>
                    </a:cubicBezTo>
                    <a:cubicBezTo>
                      <a:pt x="314" y="1204"/>
                      <a:pt x="393" y="1210"/>
                      <a:pt x="464" y="1210"/>
                    </a:cubicBezTo>
                    <a:cubicBezTo>
                      <a:pt x="579" y="1210"/>
                      <a:pt x="672" y="1196"/>
                      <a:pt x="715" y="1188"/>
                    </a:cubicBezTo>
                    <a:cubicBezTo>
                      <a:pt x="757" y="1380"/>
                      <a:pt x="720" y="1539"/>
                      <a:pt x="720" y="1541"/>
                    </a:cubicBezTo>
                    <a:lnTo>
                      <a:pt x="719" y="1543"/>
                    </a:lnTo>
                    <a:lnTo>
                      <a:pt x="678" y="2233"/>
                    </a:lnTo>
                    <a:lnTo>
                      <a:pt x="732" y="2236"/>
                    </a:lnTo>
                    <a:lnTo>
                      <a:pt x="772" y="1551"/>
                    </a:lnTo>
                    <a:cubicBezTo>
                      <a:pt x="779" y="1523"/>
                      <a:pt x="826" y="1291"/>
                      <a:pt x="726" y="1042"/>
                    </a:cubicBezTo>
                    <a:lnTo>
                      <a:pt x="726" y="1028"/>
                    </a:lnTo>
                    <a:lnTo>
                      <a:pt x="911" y="1326"/>
                    </a:lnTo>
                    <a:cubicBezTo>
                      <a:pt x="919" y="1345"/>
                      <a:pt x="956" y="1431"/>
                      <a:pt x="1016" y="1452"/>
                    </a:cubicBezTo>
                    <a:cubicBezTo>
                      <a:pt x="1025" y="1455"/>
                      <a:pt x="1034" y="1457"/>
                      <a:pt x="1044" y="1457"/>
                    </a:cubicBezTo>
                    <a:cubicBezTo>
                      <a:pt x="1059" y="1457"/>
                      <a:pt x="1073" y="1453"/>
                      <a:pt x="1088" y="1444"/>
                    </a:cubicBezTo>
                    <a:cubicBezTo>
                      <a:pt x="1115" y="1428"/>
                      <a:pt x="1132" y="1405"/>
                      <a:pt x="1137" y="1376"/>
                    </a:cubicBezTo>
                    <a:cubicBezTo>
                      <a:pt x="1147" y="1310"/>
                      <a:pt x="1088" y="1238"/>
                      <a:pt x="1073" y="1221"/>
                    </a:cubicBezTo>
                    <a:close/>
                    <a:moveTo>
                      <a:pt x="558" y="1503"/>
                    </a:moveTo>
                    <a:lnTo>
                      <a:pt x="558" y="1503"/>
                    </a:lnTo>
                    <a:cubicBezTo>
                      <a:pt x="554" y="1499"/>
                      <a:pt x="517" y="1461"/>
                      <a:pt x="473" y="1461"/>
                    </a:cubicBezTo>
                    <a:cubicBezTo>
                      <a:pt x="430" y="1461"/>
                      <a:pt x="398" y="1494"/>
                      <a:pt x="394" y="1498"/>
                    </a:cubicBezTo>
                    <a:lnTo>
                      <a:pt x="387" y="1505"/>
                    </a:lnTo>
                    <a:lnTo>
                      <a:pt x="372" y="2233"/>
                    </a:lnTo>
                    <a:lnTo>
                      <a:pt x="425" y="2234"/>
                    </a:lnTo>
                    <a:lnTo>
                      <a:pt x="440" y="1528"/>
                    </a:lnTo>
                    <a:cubicBezTo>
                      <a:pt x="448" y="1522"/>
                      <a:pt x="461" y="1514"/>
                      <a:pt x="473" y="1514"/>
                    </a:cubicBezTo>
                    <a:cubicBezTo>
                      <a:pt x="486" y="1514"/>
                      <a:pt x="499" y="1522"/>
                      <a:pt x="507" y="1528"/>
                    </a:cubicBezTo>
                    <a:cubicBezTo>
                      <a:pt x="507" y="1533"/>
                      <a:pt x="507" y="1540"/>
                      <a:pt x="507" y="1547"/>
                    </a:cubicBezTo>
                    <a:lnTo>
                      <a:pt x="522" y="2234"/>
                    </a:lnTo>
                    <a:lnTo>
                      <a:pt x="575" y="2233"/>
                    </a:lnTo>
                    <a:cubicBezTo>
                      <a:pt x="575" y="2227"/>
                      <a:pt x="562" y="1630"/>
                      <a:pt x="560" y="1530"/>
                    </a:cubicBezTo>
                    <a:lnTo>
                      <a:pt x="558" y="1503"/>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grpSp>
        <p:graphicFrame>
          <p:nvGraphicFramePr>
            <p:cNvPr id="21" name="Diagram 20">
              <a:extLst>
                <a:ext uri="{FF2B5EF4-FFF2-40B4-BE49-F238E27FC236}">
                  <a16:creationId xmlns:a16="http://schemas.microsoft.com/office/drawing/2014/main" id="{D433A4E2-4ACA-547B-A2B8-B15ED8D57DEB}"/>
                </a:ext>
              </a:extLst>
            </p:cNvPr>
            <p:cNvGraphicFramePr/>
            <p:nvPr>
              <p:extLst>
                <p:ext uri="{D42A27DB-BD31-4B8C-83A1-F6EECF244321}">
                  <p14:modId xmlns:p14="http://schemas.microsoft.com/office/powerpoint/2010/main" val="3109313022"/>
                </p:ext>
              </p:extLst>
            </p:nvPr>
          </p:nvGraphicFramePr>
          <p:xfrm>
            <a:off x="5805667" y="4690064"/>
            <a:ext cx="5943927" cy="2017034"/>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2" name="Diagram 21">
              <a:extLst>
                <a:ext uri="{FF2B5EF4-FFF2-40B4-BE49-F238E27FC236}">
                  <a16:creationId xmlns:a16="http://schemas.microsoft.com/office/drawing/2014/main" id="{16408D77-0198-6D59-B870-4AE76B346863}"/>
                </a:ext>
              </a:extLst>
            </p:cNvPr>
            <p:cNvGraphicFramePr/>
            <p:nvPr>
              <p:extLst>
                <p:ext uri="{D42A27DB-BD31-4B8C-83A1-F6EECF244321}">
                  <p14:modId xmlns:p14="http://schemas.microsoft.com/office/powerpoint/2010/main" val="4262543790"/>
                </p:ext>
              </p:extLst>
            </p:nvPr>
          </p:nvGraphicFramePr>
          <p:xfrm>
            <a:off x="9002194" y="4475656"/>
            <a:ext cx="2960274" cy="2165836"/>
          </p:xfrm>
          <a:graphic>
            <a:graphicData uri="http://schemas.openxmlformats.org/drawingml/2006/chart">
              <c:chart xmlns:c="http://schemas.openxmlformats.org/drawingml/2006/chart" xmlns:r="http://schemas.openxmlformats.org/officeDocument/2006/relationships" r:id="rId10"/>
            </a:graphicData>
          </a:graphic>
        </p:graphicFrame>
      </p:grpSp>
      <p:sp>
        <p:nvSpPr>
          <p:cNvPr id="8" name="Freeform 9">
            <a:extLst>
              <a:ext uri="{FF2B5EF4-FFF2-40B4-BE49-F238E27FC236}">
                <a16:creationId xmlns:a16="http://schemas.microsoft.com/office/drawing/2014/main" id="{04B5968B-3EC0-835B-B606-5F4FBD7B0E57}"/>
              </a:ext>
            </a:extLst>
          </p:cNvPr>
          <p:cNvSpPr>
            <a:spLocks noChangeAspect="1" noEditPoints="1"/>
          </p:cNvSpPr>
          <p:nvPr/>
        </p:nvSpPr>
        <p:spPr bwMode="auto">
          <a:xfrm>
            <a:off x="7046610" y="2365151"/>
            <a:ext cx="682990" cy="445840"/>
          </a:xfrm>
          <a:custGeom>
            <a:avLst/>
            <a:gdLst>
              <a:gd name="T0" fmla="*/ 1774 w 2383"/>
              <a:gd name="T1" fmla="*/ 1041 h 1562"/>
              <a:gd name="T2" fmla="*/ 1506 w 2383"/>
              <a:gd name="T3" fmla="*/ 773 h 1562"/>
              <a:gd name="T4" fmla="*/ 1509 w 2383"/>
              <a:gd name="T5" fmla="*/ 660 h 1562"/>
              <a:gd name="T6" fmla="*/ 1774 w 2383"/>
              <a:gd name="T7" fmla="*/ 433 h 1562"/>
              <a:gd name="T8" fmla="*/ 2042 w 2383"/>
              <a:gd name="T9" fmla="*/ 773 h 1562"/>
              <a:gd name="T10" fmla="*/ 609 w 2383"/>
              <a:gd name="T11" fmla="*/ 1041 h 1562"/>
              <a:gd name="T12" fmla="*/ 609 w 2383"/>
              <a:gd name="T13" fmla="*/ 1041 h 1562"/>
              <a:gd name="T14" fmla="*/ 340 w 2383"/>
              <a:gd name="T15" fmla="*/ 728 h 1562"/>
              <a:gd name="T16" fmla="*/ 877 w 2383"/>
              <a:gd name="T17" fmla="*/ 773 h 1562"/>
              <a:gd name="T18" fmla="*/ 1913 w 2383"/>
              <a:gd name="T19" fmla="*/ 1063 h 1562"/>
              <a:gd name="T20" fmla="*/ 2095 w 2383"/>
              <a:gd name="T21" fmla="*/ 773 h 1562"/>
              <a:gd name="T22" fmla="*/ 1774 w 2383"/>
              <a:gd name="T23" fmla="*/ 380 h 1562"/>
              <a:gd name="T24" fmla="*/ 1456 w 2383"/>
              <a:gd name="T25" fmla="*/ 652 h 1562"/>
              <a:gd name="T26" fmla="*/ 1452 w 2383"/>
              <a:gd name="T27" fmla="*/ 773 h 1562"/>
              <a:gd name="T28" fmla="*/ 1288 w 2383"/>
              <a:gd name="T29" fmla="*/ 1218 h 1562"/>
              <a:gd name="T30" fmla="*/ 748 w 2383"/>
              <a:gd name="T31" fmla="*/ 1063 h 1562"/>
              <a:gd name="T32" fmla="*/ 930 w 2383"/>
              <a:gd name="T33" fmla="*/ 728 h 1562"/>
              <a:gd name="T34" fmla="*/ 930 w 2383"/>
              <a:gd name="T35" fmla="*/ 722 h 1562"/>
              <a:gd name="T36" fmla="*/ 1176 w 2383"/>
              <a:gd name="T37" fmla="*/ 600 h 1562"/>
              <a:gd name="T38" fmla="*/ 609 w 2383"/>
              <a:gd name="T39" fmla="*/ 380 h 1562"/>
              <a:gd name="T40" fmla="*/ 291 w 2383"/>
              <a:gd name="T41" fmla="*/ 652 h 1562"/>
              <a:gd name="T42" fmla="*/ 287 w 2383"/>
              <a:gd name="T43" fmla="*/ 728 h 1562"/>
              <a:gd name="T44" fmla="*/ 470 w 2383"/>
              <a:gd name="T45" fmla="*/ 1063 h 1562"/>
              <a:gd name="T46" fmla="*/ 53 w 2383"/>
              <a:gd name="T47" fmla="*/ 1561 h 1562"/>
              <a:gd name="T48" fmla="*/ 709 w 2383"/>
              <a:gd name="T49" fmla="*/ 1114 h 1562"/>
              <a:gd name="T50" fmla="*/ 1165 w 2383"/>
              <a:gd name="T51" fmla="*/ 1562 h 1562"/>
              <a:gd name="T52" fmla="*/ 1218 w 2383"/>
              <a:gd name="T53" fmla="*/ 1542 h 1562"/>
              <a:gd name="T54" fmla="*/ 1673 w 2383"/>
              <a:gd name="T55" fmla="*/ 1114 h 1562"/>
              <a:gd name="T56" fmla="*/ 2330 w 2383"/>
              <a:gd name="T57" fmla="*/ 1561 h 1562"/>
              <a:gd name="T58" fmla="*/ 1913 w 2383"/>
              <a:gd name="T59" fmla="*/ 1063 h 1562"/>
              <a:gd name="T60" fmla="*/ 2014 w 2383"/>
              <a:gd name="T61" fmla="*/ 393 h 1562"/>
              <a:gd name="T62" fmla="*/ 1765 w 2383"/>
              <a:gd name="T63" fmla="*/ 129 h 1562"/>
              <a:gd name="T64" fmla="*/ 1516 w 2383"/>
              <a:gd name="T65" fmla="*/ 393 h 1562"/>
              <a:gd name="T66" fmla="*/ 2014 w 2383"/>
              <a:gd name="T67" fmla="*/ 393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83" h="1562">
                <a:moveTo>
                  <a:pt x="1774" y="1041"/>
                </a:moveTo>
                <a:lnTo>
                  <a:pt x="1774" y="1041"/>
                </a:lnTo>
                <a:lnTo>
                  <a:pt x="1774" y="1041"/>
                </a:lnTo>
                <a:cubicBezTo>
                  <a:pt x="1626" y="1041"/>
                  <a:pt x="1506" y="921"/>
                  <a:pt x="1506" y="773"/>
                </a:cubicBezTo>
                <a:lnTo>
                  <a:pt x="1505" y="701"/>
                </a:lnTo>
                <a:cubicBezTo>
                  <a:pt x="1505" y="687"/>
                  <a:pt x="1507" y="674"/>
                  <a:pt x="1509" y="660"/>
                </a:cubicBezTo>
                <a:cubicBezTo>
                  <a:pt x="1528" y="531"/>
                  <a:pt x="1642" y="433"/>
                  <a:pt x="1774" y="433"/>
                </a:cubicBezTo>
                <a:lnTo>
                  <a:pt x="1774" y="433"/>
                </a:lnTo>
                <a:cubicBezTo>
                  <a:pt x="1922" y="433"/>
                  <a:pt x="2042" y="553"/>
                  <a:pt x="2042" y="701"/>
                </a:cubicBezTo>
                <a:lnTo>
                  <a:pt x="2042" y="773"/>
                </a:lnTo>
                <a:cubicBezTo>
                  <a:pt x="2042" y="921"/>
                  <a:pt x="1922" y="1041"/>
                  <a:pt x="1774" y="1041"/>
                </a:cubicBezTo>
                <a:close/>
                <a:moveTo>
                  <a:pt x="609" y="1041"/>
                </a:moveTo>
                <a:lnTo>
                  <a:pt x="609" y="1041"/>
                </a:lnTo>
                <a:lnTo>
                  <a:pt x="609" y="1041"/>
                </a:lnTo>
                <a:cubicBezTo>
                  <a:pt x="461" y="1041"/>
                  <a:pt x="341" y="921"/>
                  <a:pt x="340" y="773"/>
                </a:cubicBezTo>
                <a:lnTo>
                  <a:pt x="340" y="728"/>
                </a:lnTo>
                <a:lnTo>
                  <a:pt x="877" y="728"/>
                </a:lnTo>
                <a:lnTo>
                  <a:pt x="877" y="773"/>
                </a:lnTo>
                <a:cubicBezTo>
                  <a:pt x="877" y="921"/>
                  <a:pt x="757" y="1041"/>
                  <a:pt x="609" y="1041"/>
                </a:cubicBezTo>
                <a:close/>
                <a:moveTo>
                  <a:pt x="1913" y="1063"/>
                </a:moveTo>
                <a:lnTo>
                  <a:pt x="1913" y="1063"/>
                </a:lnTo>
                <a:cubicBezTo>
                  <a:pt x="2021" y="1011"/>
                  <a:pt x="2095" y="900"/>
                  <a:pt x="2095" y="773"/>
                </a:cubicBezTo>
                <a:lnTo>
                  <a:pt x="2095" y="701"/>
                </a:lnTo>
                <a:cubicBezTo>
                  <a:pt x="2095" y="524"/>
                  <a:pt x="1951" y="380"/>
                  <a:pt x="1774" y="380"/>
                </a:cubicBezTo>
                <a:lnTo>
                  <a:pt x="1774" y="380"/>
                </a:lnTo>
                <a:cubicBezTo>
                  <a:pt x="1616" y="380"/>
                  <a:pt x="1480" y="497"/>
                  <a:pt x="1456" y="652"/>
                </a:cubicBezTo>
                <a:cubicBezTo>
                  <a:pt x="1453" y="668"/>
                  <a:pt x="1452" y="685"/>
                  <a:pt x="1452" y="701"/>
                </a:cubicBezTo>
                <a:lnTo>
                  <a:pt x="1452" y="773"/>
                </a:lnTo>
                <a:cubicBezTo>
                  <a:pt x="1452" y="900"/>
                  <a:pt x="1527" y="1011"/>
                  <a:pt x="1635" y="1063"/>
                </a:cubicBezTo>
                <a:cubicBezTo>
                  <a:pt x="1529" y="1071"/>
                  <a:pt x="1387" y="1115"/>
                  <a:pt x="1288" y="1218"/>
                </a:cubicBezTo>
                <a:cubicBezTo>
                  <a:pt x="1242" y="1265"/>
                  <a:pt x="1209" y="1319"/>
                  <a:pt x="1189" y="1380"/>
                </a:cubicBezTo>
                <a:cubicBezTo>
                  <a:pt x="1114" y="1167"/>
                  <a:pt x="910" y="1075"/>
                  <a:pt x="748" y="1063"/>
                </a:cubicBezTo>
                <a:cubicBezTo>
                  <a:pt x="856" y="1011"/>
                  <a:pt x="930" y="900"/>
                  <a:pt x="930" y="773"/>
                </a:cubicBezTo>
                <a:lnTo>
                  <a:pt x="930" y="728"/>
                </a:lnTo>
                <a:lnTo>
                  <a:pt x="930" y="728"/>
                </a:lnTo>
                <a:lnTo>
                  <a:pt x="930" y="722"/>
                </a:lnTo>
                <a:lnTo>
                  <a:pt x="1190" y="651"/>
                </a:lnTo>
                <a:lnTo>
                  <a:pt x="1176" y="600"/>
                </a:lnTo>
                <a:lnTo>
                  <a:pt x="928" y="667"/>
                </a:lnTo>
                <a:cubicBezTo>
                  <a:pt x="911" y="506"/>
                  <a:pt x="774" y="380"/>
                  <a:pt x="609" y="380"/>
                </a:cubicBezTo>
                <a:lnTo>
                  <a:pt x="609" y="380"/>
                </a:lnTo>
                <a:cubicBezTo>
                  <a:pt x="451" y="380"/>
                  <a:pt x="315" y="497"/>
                  <a:pt x="291" y="652"/>
                </a:cubicBezTo>
                <a:cubicBezTo>
                  <a:pt x="288" y="668"/>
                  <a:pt x="287" y="685"/>
                  <a:pt x="287" y="701"/>
                </a:cubicBezTo>
                <a:lnTo>
                  <a:pt x="287" y="728"/>
                </a:lnTo>
                <a:lnTo>
                  <a:pt x="287" y="773"/>
                </a:lnTo>
                <a:cubicBezTo>
                  <a:pt x="287" y="900"/>
                  <a:pt x="362" y="1011"/>
                  <a:pt x="470" y="1063"/>
                </a:cubicBezTo>
                <a:cubicBezTo>
                  <a:pt x="268" y="1078"/>
                  <a:pt x="0" y="1217"/>
                  <a:pt x="0" y="1561"/>
                </a:cubicBezTo>
                <a:lnTo>
                  <a:pt x="53" y="1561"/>
                </a:lnTo>
                <a:cubicBezTo>
                  <a:pt x="53" y="1195"/>
                  <a:pt x="382" y="1114"/>
                  <a:pt x="508" y="1114"/>
                </a:cubicBezTo>
                <a:lnTo>
                  <a:pt x="709" y="1114"/>
                </a:lnTo>
                <a:cubicBezTo>
                  <a:pt x="834" y="1114"/>
                  <a:pt x="1154" y="1192"/>
                  <a:pt x="1164" y="1543"/>
                </a:cubicBezTo>
                <a:cubicBezTo>
                  <a:pt x="1164" y="1549"/>
                  <a:pt x="1164" y="1555"/>
                  <a:pt x="1165" y="1562"/>
                </a:cubicBezTo>
                <a:lnTo>
                  <a:pt x="1218" y="1561"/>
                </a:lnTo>
                <a:cubicBezTo>
                  <a:pt x="1218" y="1555"/>
                  <a:pt x="1218" y="1548"/>
                  <a:pt x="1218" y="1542"/>
                </a:cubicBezTo>
                <a:cubicBezTo>
                  <a:pt x="1218" y="1426"/>
                  <a:pt x="1254" y="1329"/>
                  <a:pt x="1326" y="1255"/>
                </a:cubicBezTo>
                <a:cubicBezTo>
                  <a:pt x="1427" y="1151"/>
                  <a:pt x="1576" y="1114"/>
                  <a:pt x="1673" y="1114"/>
                </a:cubicBezTo>
                <a:lnTo>
                  <a:pt x="1874" y="1114"/>
                </a:lnTo>
                <a:cubicBezTo>
                  <a:pt x="2001" y="1114"/>
                  <a:pt x="2330" y="1195"/>
                  <a:pt x="2330" y="1561"/>
                </a:cubicBezTo>
                <a:lnTo>
                  <a:pt x="2383" y="1561"/>
                </a:lnTo>
                <a:cubicBezTo>
                  <a:pt x="2383" y="1217"/>
                  <a:pt x="2115" y="1078"/>
                  <a:pt x="1913" y="1063"/>
                </a:cubicBezTo>
                <a:close/>
                <a:moveTo>
                  <a:pt x="2014" y="393"/>
                </a:moveTo>
                <a:lnTo>
                  <a:pt x="2014" y="393"/>
                </a:lnTo>
                <a:lnTo>
                  <a:pt x="2014" y="0"/>
                </a:lnTo>
                <a:lnTo>
                  <a:pt x="1765" y="129"/>
                </a:lnTo>
                <a:lnTo>
                  <a:pt x="1516" y="0"/>
                </a:lnTo>
                <a:lnTo>
                  <a:pt x="1516" y="393"/>
                </a:lnTo>
                <a:lnTo>
                  <a:pt x="1765" y="262"/>
                </a:lnTo>
                <a:lnTo>
                  <a:pt x="2014" y="393"/>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9" name="Tekstfelt 8">
            <a:extLst>
              <a:ext uri="{FF2B5EF4-FFF2-40B4-BE49-F238E27FC236}">
                <a16:creationId xmlns:a16="http://schemas.microsoft.com/office/drawing/2014/main" id="{84BE3948-8702-7FFA-495B-F4F45B6ACB6E}"/>
              </a:ext>
            </a:extLst>
          </p:cNvPr>
          <p:cNvSpPr txBox="1"/>
          <p:nvPr/>
        </p:nvSpPr>
        <p:spPr>
          <a:xfrm>
            <a:off x="7650314" y="1898326"/>
            <a:ext cx="3134630" cy="261610"/>
          </a:xfrm>
          <a:prstGeom prst="rect">
            <a:avLst/>
          </a:prstGeom>
          <a:noFill/>
        </p:spPr>
        <p:txBody>
          <a:bodyPr wrap="square">
            <a:spAutoFit/>
          </a:bodyPr>
          <a:lstStyle/>
          <a:p>
            <a:pPr rtl="0">
              <a:defRPr sz="1862" b="0" i="0" u="none" strike="noStrike" kern="1200" spc="0" baseline="0">
                <a:solidFill>
                  <a:prstClr val="black">
                    <a:lumMod val="65000"/>
                    <a:lumOff val="35000"/>
                  </a:prstClr>
                </a:solidFill>
                <a:latin typeface="+mn-lt"/>
                <a:ea typeface="+mn-ea"/>
                <a:cs typeface="+mn-cs"/>
              </a:defRPr>
            </a:pPr>
            <a:r>
              <a:rPr lang="en-US" sz="1100" b="1" dirty="0">
                <a:solidFill>
                  <a:schemeClr val="accent2"/>
                </a:solidFill>
                <a:latin typeface="KBH Tekst" panose="00000500000000000000" pitchFamily="2" charset="0"/>
              </a:rPr>
              <a:t>Distribution of printed book loans </a:t>
            </a:r>
            <a:r>
              <a:rPr lang="en-US" sz="1100" b="1" baseline="0" dirty="0">
                <a:solidFill>
                  <a:schemeClr val="accent2"/>
                </a:solidFill>
                <a:latin typeface="KBH Tekst" panose="00000500000000000000" pitchFamily="2" charset="0"/>
              </a:rPr>
              <a:t>2024</a:t>
            </a:r>
            <a:endParaRPr lang="en-US" sz="1100" b="1" dirty="0">
              <a:solidFill>
                <a:schemeClr val="accent2"/>
              </a:solidFill>
              <a:latin typeface="KBH Tekst" panose="00000500000000000000" pitchFamily="2" charset="0"/>
            </a:endParaRPr>
          </a:p>
        </p:txBody>
      </p:sp>
      <p:sp>
        <p:nvSpPr>
          <p:cNvPr id="25" name="Tekstfelt 24">
            <a:extLst>
              <a:ext uri="{FF2B5EF4-FFF2-40B4-BE49-F238E27FC236}">
                <a16:creationId xmlns:a16="http://schemas.microsoft.com/office/drawing/2014/main" id="{8FCFA18C-87C3-4AB1-C053-E2F5F4D03BBE}"/>
              </a:ext>
            </a:extLst>
          </p:cNvPr>
          <p:cNvSpPr txBox="1"/>
          <p:nvPr/>
        </p:nvSpPr>
        <p:spPr>
          <a:xfrm>
            <a:off x="7738985" y="4739207"/>
            <a:ext cx="2871332" cy="1292662"/>
          </a:xfrm>
          <a:prstGeom prst="rect">
            <a:avLst/>
          </a:prstGeom>
          <a:noFill/>
        </p:spPr>
        <p:txBody>
          <a:bodyPr wrap="square" lIns="0" tIns="0" rIns="0" bIns="0" rtlCol="0">
            <a:spAutoFit/>
          </a:bodyPr>
          <a:lstStyle/>
          <a:p>
            <a:r>
              <a:rPr lang="en-US" sz="1400" dirty="0">
                <a:solidFill>
                  <a:srgbClr val="000000"/>
                </a:solidFill>
              </a:rPr>
              <a:t>Borrowed directly from bookcase</a:t>
            </a:r>
          </a:p>
          <a:p>
            <a:endParaRPr lang="en-US" sz="1400" dirty="0">
              <a:solidFill>
                <a:srgbClr val="000000"/>
              </a:solidFill>
            </a:endParaRPr>
          </a:p>
          <a:p>
            <a:r>
              <a:rPr lang="en-US" sz="1400" dirty="0">
                <a:solidFill>
                  <a:srgbClr val="000000"/>
                </a:solidFill>
              </a:rPr>
              <a:t>Borrowed from book display</a:t>
            </a:r>
          </a:p>
          <a:p>
            <a:endParaRPr lang="en-US" sz="1400" dirty="0">
              <a:solidFill>
                <a:srgbClr val="000000"/>
              </a:solidFill>
            </a:endParaRPr>
          </a:p>
          <a:p>
            <a:r>
              <a:rPr lang="en-US" sz="1400" dirty="0">
                <a:solidFill>
                  <a:srgbClr val="000000"/>
                </a:solidFill>
              </a:rPr>
              <a:t>Borrowed through reservations </a:t>
            </a:r>
          </a:p>
        </p:txBody>
      </p:sp>
      <p:sp>
        <p:nvSpPr>
          <p:cNvPr id="26" name="Ellipse 25">
            <a:extLst>
              <a:ext uri="{FF2B5EF4-FFF2-40B4-BE49-F238E27FC236}">
                <a16:creationId xmlns:a16="http://schemas.microsoft.com/office/drawing/2014/main" id="{494719CC-5A17-5741-8951-489F3487D6C7}"/>
              </a:ext>
            </a:extLst>
          </p:cNvPr>
          <p:cNvSpPr/>
          <p:nvPr/>
        </p:nvSpPr>
        <p:spPr>
          <a:xfrm>
            <a:off x="7311073" y="4797674"/>
            <a:ext cx="324000" cy="324000"/>
          </a:xfrm>
          <a:prstGeom prst="ellipse">
            <a:avLst/>
          </a:prstGeom>
          <a:solidFill>
            <a:srgbClr val="C5A1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7" name="Ellipse 26">
            <a:extLst>
              <a:ext uri="{FF2B5EF4-FFF2-40B4-BE49-F238E27FC236}">
                <a16:creationId xmlns:a16="http://schemas.microsoft.com/office/drawing/2014/main" id="{1EA6AE7D-5F26-7247-07A8-CC61631DFE41}"/>
              </a:ext>
            </a:extLst>
          </p:cNvPr>
          <p:cNvSpPr/>
          <p:nvPr/>
        </p:nvSpPr>
        <p:spPr>
          <a:xfrm>
            <a:off x="7302773" y="5333771"/>
            <a:ext cx="324000" cy="324000"/>
          </a:xfrm>
          <a:prstGeom prst="ellipse">
            <a:avLst/>
          </a:prstGeom>
          <a:solidFill>
            <a:srgbClr val="FFD82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
        <p:nvSpPr>
          <p:cNvPr id="28" name="Ellipse 27">
            <a:extLst>
              <a:ext uri="{FF2B5EF4-FFF2-40B4-BE49-F238E27FC236}">
                <a16:creationId xmlns:a16="http://schemas.microsoft.com/office/drawing/2014/main" id="{644975EF-7BF9-1A18-59A9-634BCD7D0722}"/>
              </a:ext>
            </a:extLst>
          </p:cNvPr>
          <p:cNvSpPr/>
          <p:nvPr/>
        </p:nvSpPr>
        <p:spPr>
          <a:xfrm>
            <a:off x="7326314" y="5796326"/>
            <a:ext cx="324000" cy="324000"/>
          </a:xfrm>
          <a:prstGeom prst="ellipse">
            <a:avLst/>
          </a:prstGeom>
          <a:solidFill>
            <a:srgbClr val="00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4206854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6A4B9A6-A420-40F7-B93D-972E8D85E336}"/>
              </a:ext>
            </a:extLst>
          </p:cNvPr>
          <p:cNvSpPr>
            <a:spLocks noGrp="1"/>
          </p:cNvSpPr>
          <p:nvPr>
            <p:ph type="title"/>
          </p:nvPr>
        </p:nvSpPr>
        <p:spPr/>
        <p:txBody>
          <a:bodyPr/>
          <a:lstStyle/>
          <a:p>
            <a:r>
              <a:rPr lang="en-US" dirty="0"/>
              <a:t>Stock items and off-the-shelf items</a:t>
            </a:r>
          </a:p>
        </p:txBody>
      </p:sp>
      <p:sp>
        <p:nvSpPr>
          <p:cNvPr id="3" name="Pladsholder til slidenummer 2">
            <a:extLst>
              <a:ext uri="{FF2B5EF4-FFF2-40B4-BE49-F238E27FC236}">
                <a16:creationId xmlns:a16="http://schemas.microsoft.com/office/drawing/2014/main" id="{57CFB855-66BE-49D4-99E6-9D3422F09CAB}"/>
              </a:ext>
            </a:extLst>
          </p:cNvPr>
          <p:cNvSpPr>
            <a:spLocks noGrp="1"/>
          </p:cNvSpPr>
          <p:nvPr>
            <p:ph type="sldNum" sz="quarter" idx="12"/>
          </p:nvPr>
        </p:nvSpPr>
        <p:spPr/>
        <p:txBody>
          <a:bodyPr anchor="b">
            <a:normAutofit/>
          </a:bodyPr>
          <a:lstStyle/>
          <a:p>
            <a:pPr>
              <a:spcAft>
                <a:spcPts val="600"/>
              </a:spcAft>
            </a:pPr>
            <a:fld id="{24C8C45C-947F-4981-8B3F-4F32E973C901}" type="slidenum">
              <a:rPr lang="da-DK" smtClean="0"/>
              <a:pPr>
                <a:spcAft>
                  <a:spcPts val="600"/>
                </a:spcAft>
              </a:pPr>
              <a:t>13</a:t>
            </a:fld>
            <a:endParaRPr lang="da-DK"/>
          </a:p>
        </p:txBody>
      </p:sp>
      <p:pic>
        <p:nvPicPr>
          <p:cNvPr id="9" name="Billede 8">
            <a:extLst>
              <a:ext uri="{FF2B5EF4-FFF2-40B4-BE49-F238E27FC236}">
                <a16:creationId xmlns:a16="http://schemas.microsoft.com/office/drawing/2014/main" id="{F804C892-162E-4AC0-800A-DA14E3C8225F}"/>
              </a:ext>
            </a:extLst>
          </p:cNvPr>
          <p:cNvPicPr>
            <a:picLocks noChangeAspect="1"/>
          </p:cNvPicPr>
          <p:nvPr/>
        </p:nvPicPr>
        <p:blipFill rotWithShape="1">
          <a:blip r:embed="rId2"/>
          <a:srcRect l="6171" r="22413" b="-2"/>
          <a:stretch/>
        </p:blipFill>
        <p:spPr>
          <a:xfrm>
            <a:off x="720723" y="2192399"/>
            <a:ext cx="3344400" cy="3949200"/>
          </a:xfrm>
          <a:prstGeom prst="rect">
            <a:avLst/>
          </a:prstGeom>
          <a:noFill/>
        </p:spPr>
      </p:pic>
      <p:sp>
        <p:nvSpPr>
          <p:cNvPr id="8" name="Rektangel: afrundede hjørner 7">
            <a:extLst>
              <a:ext uri="{FF2B5EF4-FFF2-40B4-BE49-F238E27FC236}">
                <a16:creationId xmlns:a16="http://schemas.microsoft.com/office/drawing/2014/main" id="{F46FAA4A-AC53-67BA-6D00-FD818066C1C7}"/>
              </a:ext>
            </a:extLst>
          </p:cNvPr>
          <p:cNvSpPr/>
          <p:nvPr/>
        </p:nvSpPr>
        <p:spPr>
          <a:xfrm>
            <a:off x="4191970" y="2024009"/>
            <a:ext cx="7077044" cy="475671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solidFill>
                <a:schemeClr val="tx1"/>
              </a:solidFill>
            </a:endParaRPr>
          </a:p>
        </p:txBody>
      </p:sp>
      <p:sp>
        <p:nvSpPr>
          <p:cNvPr id="2" name="Tekstfelt 1">
            <a:extLst>
              <a:ext uri="{FF2B5EF4-FFF2-40B4-BE49-F238E27FC236}">
                <a16:creationId xmlns:a16="http://schemas.microsoft.com/office/drawing/2014/main" id="{3B9D87B5-CD87-4587-3F4B-85C87B4443F8}"/>
              </a:ext>
            </a:extLst>
          </p:cNvPr>
          <p:cNvSpPr txBox="1"/>
          <p:nvPr/>
        </p:nvSpPr>
        <p:spPr>
          <a:xfrm>
            <a:off x="4420635" y="2340502"/>
            <a:ext cx="6720838" cy="4093428"/>
          </a:xfrm>
          <a:prstGeom prst="rect">
            <a:avLst/>
          </a:prstGeom>
          <a:noFill/>
        </p:spPr>
        <p:txBody>
          <a:bodyPr wrap="square" lIns="0" tIns="0" rIns="0" bIns="0" rtlCol="0">
            <a:spAutoFit/>
          </a:bodyPr>
          <a:lstStyle/>
          <a:p>
            <a:r>
              <a:rPr lang="en-US" sz="2000" b="1" dirty="0"/>
              <a:t>Shelving at local libraries</a:t>
            </a:r>
          </a:p>
          <a:p>
            <a:r>
              <a:rPr lang="en-US" sz="1600" dirty="0"/>
              <a:t>When books are shelved in the public library space, they need to be placed alphabetically for patrons to locate them</a:t>
            </a:r>
          </a:p>
          <a:p>
            <a:endParaRPr lang="en-US" sz="2000" dirty="0"/>
          </a:p>
          <a:p>
            <a:r>
              <a:rPr lang="en-US" sz="2000" b="1" dirty="0"/>
              <a:t>Shelving at central storage</a:t>
            </a:r>
          </a:p>
          <a:p>
            <a:pPr marL="285750" indent="-285750">
              <a:buFont typeface="Wingdings" panose="05000000000000000000" pitchFamily="2" charset="2"/>
              <a:buChar char="q"/>
            </a:pPr>
            <a:r>
              <a:rPr lang="en-US" sz="1600" dirty="0"/>
              <a:t>When books are placed in the “hotel” they can be placed “randomly” if they are scanned so IMMS knows the location</a:t>
            </a:r>
          </a:p>
          <a:p>
            <a:pPr marL="285750" indent="-285750">
              <a:buFont typeface="Wingdings" panose="05000000000000000000" pitchFamily="2" charset="2"/>
              <a:buChar char="q"/>
            </a:pPr>
            <a:r>
              <a:rPr lang="en-US" sz="1600" dirty="0"/>
              <a:t>When books are ordered IMMS can generate a pick-order with optimized walk lanes at the hotel</a:t>
            </a:r>
          </a:p>
          <a:p>
            <a:pPr marL="285750" indent="-285750">
              <a:buFont typeface="Wingdings" panose="05000000000000000000" pitchFamily="2" charset="2"/>
              <a:buChar char="q"/>
            </a:pPr>
            <a:endParaRPr lang="en-US" sz="1600" dirty="0"/>
          </a:p>
          <a:p>
            <a:pPr marL="285750" indent="-285750">
              <a:buFont typeface="Wingdings" panose="05000000000000000000" pitchFamily="2" charset="2"/>
              <a:buChar char="q"/>
            </a:pPr>
            <a:r>
              <a:rPr lang="en-US" sz="1600" dirty="0"/>
              <a:t>Shelving of books is 6 times faster at the hotel than in public library space and locating reserved books is twice as fast</a:t>
            </a:r>
          </a:p>
          <a:p>
            <a:pPr marL="742950" lvl="1" indent="-285750">
              <a:buFont typeface="Wingdings" panose="05000000000000000000" pitchFamily="2" charset="2"/>
              <a:buChar char="q"/>
            </a:pPr>
            <a:r>
              <a:rPr lang="en-US" sz="1600" dirty="0"/>
              <a:t>2,7 mil. yearly loans of physical books</a:t>
            </a:r>
          </a:p>
          <a:p>
            <a:pPr marL="742950" lvl="1" indent="-285750">
              <a:buFont typeface="Wingdings" panose="05000000000000000000" pitchFamily="2" charset="2"/>
              <a:buChar char="q"/>
            </a:pPr>
            <a:r>
              <a:rPr lang="en-US" sz="1600" dirty="0"/>
              <a:t>Shelving: 1,5 books pr. minute in library space</a:t>
            </a:r>
          </a:p>
          <a:p>
            <a:pPr marL="742950" lvl="1" indent="-285750">
              <a:buFont typeface="Wingdings" panose="05000000000000000000" pitchFamily="2" charset="2"/>
              <a:buChar char="q"/>
            </a:pPr>
            <a:r>
              <a:rPr lang="en-US" sz="1600" dirty="0"/>
              <a:t>Shelving: 10 books pr. minute at “hotel”</a:t>
            </a:r>
          </a:p>
          <a:p>
            <a:endParaRPr lang="en-US" sz="1400" dirty="0"/>
          </a:p>
        </p:txBody>
      </p:sp>
      <p:sp>
        <p:nvSpPr>
          <p:cNvPr id="4" name="Rektangel: afrundede hjørner 3">
            <a:extLst>
              <a:ext uri="{FF2B5EF4-FFF2-40B4-BE49-F238E27FC236}">
                <a16:creationId xmlns:a16="http://schemas.microsoft.com/office/drawing/2014/main" id="{4D55DFD4-CA2C-88A9-D990-331CD12E84BB}"/>
              </a:ext>
            </a:extLst>
          </p:cNvPr>
          <p:cNvSpPr/>
          <p:nvPr/>
        </p:nvSpPr>
        <p:spPr>
          <a:xfrm>
            <a:off x="4346620" y="4855336"/>
            <a:ext cx="6827053" cy="1533519"/>
          </a:xfrm>
          <a:prstGeom prst="roundRect">
            <a:avLst/>
          </a:prstGeom>
          <a:noFill/>
          <a:ln w="3810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dirty="0" err="1"/>
          </a:p>
        </p:txBody>
      </p:sp>
    </p:spTree>
    <p:extLst>
      <p:ext uri="{BB962C8B-B14F-4D97-AF65-F5344CB8AC3E}">
        <p14:creationId xmlns:p14="http://schemas.microsoft.com/office/powerpoint/2010/main" val="265997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4F9B8986-9399-4EE5-BE0C-C67EC63EC03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3" name="Objekt 2" hidden="1">
                        <a:extLst>
                          <a:ext uri="{FF2B5EF4-FFF2-40B4-BE49-F238E27FC236}">
                            <a16:creationId xmlns:a16="http://schemas.microsoft.com/office/drawing/2014/main" id="{4F9B8986-9399-4EE5-BE0C-C67EC63EC03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Rektangel: afrundede hjørner 9">
            <a:extLst>
              <a:ext uri="{FF2B5EF4-FFF2-40B4-BE49-F238E27FC236}">
                <a16:creationId xmlns:a16="http://schemas.microsoft.com/office/drawing/2014/main" id="{0D9942D1-0C5B-4C37-BB02-28FF0480A0CC}"/>
              </a:ext>
            </a:extLst>
          </p:cNvPr>
          <p:cNvSpPr/>
          <p:nvPr/>
        </p:nvSpPr>
        <p:spPr>
          <a:xfrm>
            <a:off x="5831837" y="2039526"/>
            <a:ext cx="5778363" cy="415153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11" name="Title 10">
            <a:extLst>
              <a:ext uri="{FF2B5EF4-FFF2-40B4-BE49-F238E27FC236}">
                <a16:creationId xmlns:a16="http://schemas.microsoft.com/office/drawing/2014/main" id="{A1DC012D-8EE2-4825-8EE0-13A453B40EE4}"/>
              </a:ext>
            </a:extLst>
          </p:cNvPr>
          <p:cNvSpPr>
            <a:spLocks noGrp="1"/>
          </p:cNvSpPr>
          <p:nvPr>
            <p:ph type="title"/>
          </p:nvPr>
        </p:nvSpPr>
        <p:spPr/>
        <p:txBody>
          <a:bodyPr vert="horz"/>
          <a:lstStyle/>
          <a:p>
            <a:r>
              <a:rPr lang="en-US" sz="3200" dirty="0">
                <a:solidFill>
                  <a:schemeClr val="tx1"/>
                </a:solidFill>
              </a:rPr>
              <a:t>The business case ”More hospitality and efficient collection management”</a:t>
            </a:r>
          </a:p>
        </p:txBody>
      </p:sp>
      <p:sp>
        <p:nvSpPr>
          <p:cNvPr id="4" name="Slide Number Placeholder 3">
            <a:extLst>
              <a:ext uri="{FF2B5EF4-FFF2-40B4-BE49-F238E27FC236}">
                <a16:creationId xmlns:a16="http://schemas.microsoft.com/office/drawing/2014/main" id="{F8A4C14C-7E08-4D96-A85A-1CC48CDAE69B}"/>
              </a:ext>
            </a:extLst>
          </p:cNvPr>
          <p:cNvSpPr>
            <a:spLocks noGrp="1"/>
          </p:cNvSpPr>
          <p:nvPr>
            <p:ph type="sldNum" sz="quarter" idx="12"/>
          </p:nvPr>
        </p:nvSpPr>
        <p:spPr/>
        <p:txBody>
          <a:bodyPr/>
          <a:lstStyle/>
          <a:p>
            <a:fld id="{859873C9-BF5D-4A9A-BB31-45BBB7BABAF7}" type="slidenum">
              <a:rPr lang="da-DK" smtClean="0"/>
              <a:pPr/>
              <a:t>14</a:t>
            </a:fld>
            <a:endParaRPr lang="da-DK" dirty="0"/>
          </a:p>
        </p:txBody>
      </p:sp>
      <p:sp>
        <p:nvSpPr>
          <p:cNvPr id="12" name="Content Placeholder 11">
            <a:extLst>
              <a:ext uri="{FF2B5EF4-FFF2-40B4-BE49-F238E27FC236}">
                <a16:creationId xmlns:a16="http://schemas.microsoft.com/office/drawing/2014/main" id="{13392D94-62D6-4E6C-A413-BF4C8F017759}"/>
              </a:ext>
            </a:extLst>
          </p:cNvPr>
          <p:cNvSpPr>
            <a:spLocks noGrp="1"/>
          </p:cNvSpPr>
          <p:nvPr>
            <p:ph idx="4294967295"/>
          </p:nvPr>
        </p:nvSpPr>
        <p:spPr>
          <a:xfrm>
            <a:off x="785606" y="2273300"/>
            <a:ext cx="4973638" cy="2770188"/>
          </a:xfrm>
        </p:spPr>
        <p:txBody>
          <a:bodyPr/>
          <a:lstStyle/>
          <a:p>
            <a:pPr marL="0" indent="0">
              <a:spcAft>
                <a:spcPts val="1200"/>
              </a:spcAft>
              <a:buNone/>
            </a:pPr>
            <a:r>
              <a:rPr lang="en-US" sz="1800" b="1" dirty="0">
                <a:solidFill>
                  <a:schemeClr val="tx1"/>
                </a:solidFill>
                <a:latin typeface="+mj-lt"/>
              </a:rPr>
              <a:t>Changing the core library operations through a business case</a:t>
            </a:r>
          </a:p>
          <a:p>
            <a:pPr marL="0" indent="0">
              <a:spcAft>
                <a:spcPts val="1200"/>
              </a:spcAft>
              <a:buNone/>
            </a:pPr>
            <a:r>
              <a:rPr lang="en-US" sz="1400" dirty="0">
                <a:solidFill>
                  <a:schemeClr val="tx1"/>
                </a:solidFill>
              </a:rPr>
              <a:t>The purpose of the case was to increase circulation through better processes and better service</a:t>
            </a:r>
            <a:endParaRPr lang="en-US" sz="1300" dirty="0">
              <a:solidFill>
                <a:schemeClr val="tx1"/>
              </a:solidFill>
              <a:latin typeface="KBH Tekst" panose="00000500000000000000" pitchFamily="2" charset="0"/>
            </a:endParaRPr>
          </a:p>
        </p:txBody>
      </p:sp>
      <p:sp>
        <p:nvSpPr>
          <p:cNvPr id="9" name="Tekstfelt 8">
            <a:extLst>
              <a:ext uri="{FF2B5EF4-FFF2-40B4-BE49-F238E27FC236}">
                <a16:creationId xmlns:a16="http://schemas.microsoft.com/office/drawing/2014/main" id="{CD6F9FE6-32DD-41E5-9DA8-BB43242BCE4B}"/>
              </a:ext>
            </a:extLst>
          </p:cNvPr>
          <p:cNvSpPr txBox="1"/>
          <p:nvPr/>
        </p:nvSpPr>
        <p:spPr>
          <a:xfrm>
            <a:off x="6461999" y="2877778"/>
            <a:ext cx="5334376" cy="2475037"/>
          </a:xfrm>
          <a:prstGeom prst="rect">
            <a:avLst/>
          </a:prstGeom>
          <a:noFill/>
        </p:spPr>
        <p:txBody>
          <a:bodyPr wrap="square">
            <a:spAutoFit/>
          </a:bodyPr>
          <a:lstStyle/>
          <a:p>
            <a:pPr marL="360363" indent="-342900">
              <a:spcAft>
                <a:spcPts val="1700"/>
              </a:spcAft>
              <a:buFont typeface="+mj-lt"/>
              <a:buAutoNum type="arabicPeriod"/>
            </a:pPr>
            <a:r>
              <a:rPr lang="en-US" sz="1400" dirty="0"/>
              <a:t>New central sorting facility and new book hotel</a:t>
            </a:r>
          </a:p>
          <a:p>
            <a:pPr marL="360363" indent="-342900">
              <a:spcAft>
                <a:spcPts val="1700"/>
              </a:spcAft>
              <a:buFont typeface="+mj-lt"/>
              <a:buAutoNum type="arabicPeriod"/>
            </a:pPr>
            <a:r>
              <a:rPr lang="en-US" sz="1400" dirty="0"/>
              <a:t>Division of books in storage and off-the-shelf items </a:t>
            </a:r>
          </a:p>
          <a:p>
            <a:pPr marL="360363" indent="-342900">
              <a:spcAft>
                <a:spcPts val="1700"/>
              </a:spcAft>
              <a:buFont typeface="+mj-lt"/>
              <a:buAutoNum type="arabicPeriod"/>
            </a:pPr>
            <a:r>
              <a:rPr lang="en-US" sz="1400" dirty="0"/>
              <a:t>Increased use of book displays</a:t>
            </a:r>
          </a:p>
          <a:p>
            <a:pPr marL="360363" indent="-342900">
              <a:spcAft>
                <a:spcPts val="1700"/>
              </a:spcAft>
              <a:buFont typeface="+mj-lt"/>
              <a:buAutoNum type="arabicPeriod"/>
            </a:pPr>
            <a:r>
              <a:rPr lang="en-US" sz="1400" dirty="0"/>
              <a:t>Reorganization of logistics and collection management</a:t>
            </a:r>
          </a:p>
          <a:p>
            <a:pPr marL="360363" indent="-342900">
              <a:spcAft>
                <a:spcPts val="1700"/>
              </a:spcAft>
              <a:buFont typeface="+mj-lt"/>
              <a:buAutoNum type="arabicPeriod"/>
            </a:pPr>
            <a:r>
              <a:rPr lang="en-US" sz="1400" dirty="0"/>
              <a:t>Redesign og the library space in local branches</a:t>
            </a:r>
          </a:p>
          <a:p>
            <a:pPr marL="360363" indent="-342900">
              <a:spcAft>
                <a:spcPts val="1700"/>
              </a:spcAft>
              <a:buFont typeface="+mj-lt"/>
              <a:buAutoNum type="arabicPeriod"/>
            </a:pPr>
            <a:r>
              <a:rPr lang="en-US" sz="1400" dirty="0"/>
              <a:t>More hospitality</a:t>
            </a:r>
            <a:endParaRPr lang="en-US" sz="1400" i="1" dirty="0"/>
          </a:p>
        </p:txBody>
      </p:sp>
      <p:sp>
        <p:nvSpPr>
          <p:cNvPr id="15" name="Rektangel: afrundede hjørner 14">
            <a:extLst>
              <a:ext uri="{FF2B5EF4-FFF2-40B4-BE49-F238E27FC236}">
                <a16:creationId xmlns:a16="http://schemas.microsoft.com/office/drawing/2014/main" id="{D3CC8590-A6C2-4D7F-846F-F87FAA6FFA6C}"/>
              </a:ext>
            </a:extLst>
          </p:cNvPr>
          <p:cNvSpPr/>
          <p:nvPr/>
        </p:nvSpPr>
        <p:spPr>
          <a:xfrm>
            <a:off x="693010" y="4962820"/>
            <a:ext cx="4973684" cy="116109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14" name="Tekstfelt 13">
            <a:extLst>
              <a:ext uri="{FF2B5EF4-FFF2-40B4-BE49-F238E27FC236}">
                <a16:creationId xmlns:a16="http://schemas.microsoft.com/office/drawing/2014/main" id="{D69957F2-66A5-4C88-9338-17CA91399A5C}"/>
              </a:ext>
            </a:extLst>
          </p:cNvPr>
          <p:cNvSpPr txBox="1"/>
          <p:nvPr/>
        </p:nvSpPr>
        <p:spPr>
          <a:xfrm>
            <a:off x="851714" y="5105621"/>
            <a:ext cx="4431122" cy="307777"/>
          </a:xfrm>
          <a:prstGeom prst="rect">
            <a:avLst/>
          </a:prstGeom>
          <a:noFill/>
        </p:spPr>
        <p:txBody>
          <a:bodyPr wrap="square">
            <a:spAutoFit/>
          </a:bodyPr>
          <a:lstStyle/>
          <a:p>
            <a:r>
              <a:rPr lang="en-US" sz="1400" b="1" dirty="0">
                <a:effectLst/>
                <a:latin typeface="+mj-lt"/>
                <a:ea typeface="Calibri" panose="020F0502020204030204" pitchFamily="34" charset="0"/>
                <a:cs typeface="Arial" panose="020B0604020202020204" pitchFamily="34" charset="0"/>
              </a:rPr>
              <a:t>The economics</a:t>
            </a:r>
            <a:r>
              <a:rPr lang="en-US" sz="1400" b="1" dirty="0">
                <a:latin typeface="+mj-lt"/>
                <a:ea typeface="Calibri" panose="020F0502020204030204" pitchFamily="34" charset="0"/>
                <a:cs typeface="Arial" panose="020B0604020202020204" pitchFamily="34" charset="0"/>
              </a:rPr>
              <a:t> of the business case</a:t>
            </a:r>
            <a:endParaRPr lang="en-US" sz="1400" b="1" dirty="0">
              <a:latin typeface="+mj-lt"/>
            </a:endParaRPr>
          </a:p>
        </p:txBody>
      </p:sp>
      <p:sp>
        <p:nvSpPr>
          <p:cNvPr id="35" name="Tekstfelt 34">
            <a:extLst>
              <a:ext uri="{FF2B5EF4-FFF2-40B4-BE49-F238E27FC236}">
                <a16:creationId xmlns:a16="http://schemas.microsoft.com/office/drawing/2014/main" id="{76795F84-A634-45EF-AEDB-210D3CFFFB18}"/>
              </a:ext>
            </a:extLst>
          </p:cNvPr>
          <p:cNvSpPr txBox="1"/>
          <p:nvPr/>
        </p:nvSpPr>
        <p:spPr>
          <a:xfrm>
            <a:off x="851714" y="5416064"/>
            <a:ext cx="4431122" cy="307777"/>
          </a:xfrm>
          <a:prstGeom prst="rect">
            <a:avLst/>
          </a:prstGeom>
          <a:noFill/>
        </p:spPr>
        <p:txBody>
          <a:bodyPr wrap="square">
            <a:spAutoFit/>
          </a:bodyPr>
          <a:lstStyle/>
          <a:p>
            <a:pPr marL="182563" indent="-182563">
              <a:buFont typeface="Arial" panose="020B0604020202020204" pitchFamily="34" charset="0"/>
              <a:buChar char="•"/>
            </a:pPr>
            <a:r>
              <a:rPr lang="en-US" sz="1400" b="1" dirty="0">
                <a:effectLst/>
                <a:latin typeface="KBH Tekst" panose="00000500000000000000" pitchFamily="2" charset="0"/>
                <a:ea typeface="Calibri" panose="020F0502020204030204" pitchFamily="34" charset="0"/>
                <a:cs typeface="Arial" panose="020B0604020202020204" pitchFamily="34" charset="0"/>
              </a:rPr>
              <a:t>1,4 mil. Euros </a:t>
            </a:r>
            <a:r>
              <a:rPr lang="en-US" sz="1400" dirty="0">
                <a:effectLst/>
                <a:latin typeface="KBH Tekst" panose="00000500000000000000" pitchFamily="2" charset="0"/>
                <a:ea typeface="Calibri" panose="020F0502020204030204" pitchFamily="34" charset="0"/>
                <a:cs typeface="Arial" panose="020B0604020202020204" pitchFamily="34" charset="0"/>
              </a:rPr>
              <a:t>in one time investment </a:t>
            </a:r>
          </a:p>
        </p:txBody>
      </p:sp>
      <p:sp>
        <p:nvSpPr>
          <p:cNvPr id="36" name="Tekstfelt 35">
            <a:extLst>
              <a:ext uri="{FF2B5EF4-FFF2-40B4-BE49-F238E27FC236}">
                <a16:creationId xmlns:a16="http://schemas.microsoft.com/office/drawing/2014/main" id="{158372D2-1DD2-4484-A763-9E328FE0798F}"/>
              </a:ext>
            </a:extLst>
          </p:cNvPr>
          <p:cNvSpPr txBox="1"/>
          <p:nvPr/>
        </p:nvSpPr>
        <p:spPr>
          <a:xfrm>
            <a:off x="851714" y="5667279"/>
            <a:ext cx="4475514" cy="307777"/>
          </a:xfrm>
          <a:prstGeom prst="rect">
            <a:avLst/>
          </a:prstGeom>
          <a:noFill/>
        </p:spPr>
        <p:txBody>
          <a:bodyPr wrap="square">
            <a:spAutoFit/>
          </a:bodyPr>
          <a:lstStyle/>
          <a:p>
            <a:pPr marL="182563" indent="-182563">
              <a:buFont typeface="Arial" panose="020B0604020202020204" pitchFamily="34" charset="0"/>
              <a:buChar char="•"/>
            </a:pPr>
            <a:r>
              <a:rPr lang="en-US" sz="1400" b="1" dirty="0">
                <a:latin typeface="KBH Tekst" panose="00000500000000000000" pitchFamily="2" charset="0"/>
                <a:ea typeface="Calibri" panose="020F0502020204030204" pitchFamily="34" charset="0"/>
                <a:cs typeface="Arial" panose="020B0604020202020204" pitchFamily="34" charset="0"/>
              </a:rPr>
              <a:t>320.000 Euros</a:t>
            </a:r>
            <a:r>
              <a:rPr lang="en-US" sz="1400" dirty="0">
                <a:effectLst/>
                <a:latin typeface="KBH Tekst" panose="00000500000000000000" pitchFamily="2" charset="0"/>
                <a:ea typeface="Calibri" panose="020F0502020204030204" pitchFamily="34" charset="0"/>
                <a:cs typeface="Arial" panose="020B0604020202020204" pitchFamily="34" charset="0"/>
              </a:rPr>
              <a:t> in permanent savings</a:t>
            </a:r>
            <a:endParaRPr lang="en-US" sz="1400" dirty="0">
              <a:latin typeface="KBH Tekst" panose="00000500000000000000" pitchFamily="2" charset="0"/>
            </a:endParaRPr>
          </a:p>
        </p:txBody>
      </p:sp>
      <p:sp>
        <p:nvSpPr>
          <p:cNvPr id="37" name="Freeform 33">
            <a:extLst>
              <a:ext uri="{FF2B5EF4-FFF2-40B4-BE49-F238E27FC236}">
                <a16:creationId xmlns:a16="http://schemas.microsoft.com/office/drawing/2014/main" id="{F206C5AD-EB28-4BFA-83EF-B1BED7C57F03}"/>
              </a:ext>
            </a:extLst>
          </p:cNvPr>
          <p:cNvSpPr>
            <a:spLocks noChangeAspect="1" noEditPoints="1"/>
          </p:cNvSpPr>
          <p:nvPr/>
        </p:nvSpPr>
        <p:spPr bwMode="auto">
          <a:xfrm>
            <a:off x="4939151" y="4887408"/>
            <a:ext cx="456914" cy="635893"/>
          </a:xfrm>
          <a:custGeom>
            <a:avLst/>
            <a:gdLst>
              <a:gd name="T0" fmla="*/ 1240 w 1766"/>
              <a:gd name="T1" fmla="*/ 618 h 2448"/>
              <a:gd name="T2" fmla="*/ 767 w 1766"/>
              <a:gd name="T3" fmla="*/ 295 h 2448"/>
              <a:gd name="T4" fmla="*/ 1712 w 1766"/>
              <a:gd name="T5" fmla="*/ 376 h 2448"/>
              <a:gd name="T6" fmla="*/ 1712 w 1766"/>
              <a:gd name="T7" fmla="*/ 596 h 2448"/>
              <a:gd name="T8" fmla="*/ 767 w 1766"/>
              <a:gd name="T9" fmla="*/ 623 h 2448"/>
              <a:gd name="T10" fmla="*/ 1240 w 1766"/>
              <a:gd name="T11" fmla="*/ 672 h 2448"/>
              <a:gd name="T12" fmla="*/ 1712 w 1766"/>
              <a:gd name="T13" fmla="*/ 815 h 2448"/>
              <a:gd name="T14" fmla="*/ 1240 w 1766"/>
              <a:gd name="T15" fmla="*/ 1057 h 2448"/>
              <a:gd name="T16" fmla="*/ 767 w 1766"/>
              <a:gd name="T17" fmla="*/ 742 h 2448"/>
              <a:gd name="T18" fmla="*/ 1712 w 1766"/>
              <a:gd name="T19" fmla="*/ 815 h 2448"/>
              <a:gd name="T20" fmla="*/ 1240 w 1766"/>
              <a:gd name="T21" fmla="*/ 1277 h 2448"/>
              <a:gd name="T22" fmla="*/ 1240 w 1766"/>
              <a:gd name="T23" fmla="*/ 1111 h 2448"/>
              <a:gd name="T24" fmla="*/ 1712 w 1766"/>
              <a:gd name="T25" fmla="*/ 1281 h 2448"/>
              <a:gd name="T26" fmla="*/ 1031 w 1766"/>
              <a:gd name="T27" fmla="*/ 1473 h 2448"/>
              <a:gd name="T28" fmla="*/ 767 w 1766"/>
              <a:gd name="T29" fmla="*/ 1181 h 2448"/>
              <a:gd name="T30" fmla="*/ 1712 w 1766"/>
              <a:gd name="T31" fmla="*/ 1281 h 2448"/>
              <a:gd name="T32" fmla="*/ 1240 w 1766"/>
              <a:gd name="T33" fmla="*/ 1716 h 2448"/>
              <a:gd name="T34" fmla="*/ 1240 w 1766"/>
              <a:gd name="T35" fmla="*/ 1550 h 2448"/>
              <a:gd name="T36" fmla="*/ 1712 w 1766"/>
              <a:gd name="T37" fmla="*/ 1720 h 2448"/>
              <a:gd name="T38" fmla="*/ 1051 w 1766"/>
              <a:gd name="T39" fmla="*/ 1916 h 2448"/>
              <a:gd name="T40" fmla="*/ 1712 w 1766"/>
              <a:gd name="T41" fmla="*/ 1620 h 2448"/>
              <a:gd name="T42" fmla="*/ 525 w 1766"/>
              <a:gd name="T43" fmla="*/ 2171 h 2448"/>
              <a:gd name="T44" fmla="*/ 525 w 1766"/>
              <a:gd name="T45" fmla="*/ 2000 h 2448"/>
              <a:gd name="T46" fmla="*/ 998 w 1766"/>
              <a:gd name="T47" fmla="*/ 1955 h 2448"/>
              <a:gd name="T48" fmla="*/ 53 w 1766"/>
              <a:gd name="T49" fmla="*/ 1628 h 2448"/>
              <a:gd name="T50" fmla="*/ 998 w 1766"/>
              <a:gd name="T51" fmla="*/ 1704 h 2448"/>
              <a:gd name="T52" fmla="*/ 53 w 1766"/>
              <a:gd name="T53" fmla="*/ 1731 h 2448"/>
              <a:gd name="T54" fmla="*/ 525 w 1766"/>
              <a:gd name="T55" fmla="*/ 1385 h 2448"/>
              <a:gd name="T56" fmla="*/ 525 w 1766"/>
              <a:gd name="T57" fmla="*/ 1707 h 2448"/>
              <a:gd name="T58" fmla="*/ 1240 w 1766"/>
              <a:gd name="T59" fmla="*/ 0 h 2448"/>
              <a:gd name="T60" fmla="*/ 714 w 1766"/>
              <a:gd name="T61" fmla="*/ 198 h 2448"/>
              <a:gd name="T62" fmla="*/ 714 w 1766"/>
              <a:gd name="T63" fmla="*/ 596 h 2448"/>
              <a:gd name="T64" fmla="*/ 714 w 1766"/>
              <a:gd name="T65" fmla="*/ 842 h 2448"/>
              <a:gd name="T66" fmla="*/ 714 w 1766"/>
              <a:gd name="T67" fmla="*/ 1345 h 2448"/>
              <a:gd name="T68" fmla="*/ 0 w 1766"/>
              <a:gd name="T69" fmla="*/ 1531 h 2448"/>
              <a:gd name="T70" fmla="*/ 0 w 1766"/>
              <a:gd name="T71" fmla="*/ 1955 h 2448"/>
              <a:gd name="T72" fmla="*/ 998 w 1766"/>
              <a:gd name="T73" fmla="*/ 2180 h 2448"/>
              <a:gd name="T74" fmla="*/ 499 w 1766"/>
              <a:gd name="T75" fmla="*/ 2448 h 2448"/>
              <a:gd name="T76" fmla="*/ 1051 w 1766"/>
              <a:gd name="T77" fmla="*/ 1971 h 2448"/>
              <a:gd name="T78" fmla="*/ 1766 w 1766"/>
              <a:gd name="T79" fmla="*/ 1500 h 2448"/>
              <a:gd name="T80" fmla="*/ 1766 w 1766"/>
              <a:gd name="T81" fmla="*/ 842 h 2448"/>
              <a:gd name="T82" fmla="*/ 1766 w 1766"/>
              <a:gd name="T83" fmla="*/ 596 h 2448"/>
              <a:gd name="T84" fmla="*/ 1766 w 1766"/>
              <a:gd name="T85" fmla="*/ 198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6" h="2448">
                <a:moveTo>
                  <a:pt x="1712" y="403"/>
                </a:moveTo>
                <a:lnTo>
                  <a:pt x="1712" y="403"/>
                </a:lnTo>
                <a:cubicBezTo>
                  <a:pt x="1712" y="520"/>
                  <a:pt x="1496" y="618"/>
                  <a:pt x="1240" y="618"/>
                </a:cubicBezTo>
                <a:cubicBezTo>
                  <a:pt x="984" y="618"/>
                  <a:pt x="767" y="520"/>
                  <a:pt x="767" y="403"/>
                </a:cubicBezTo>
                <a:lnTo>
                  <a:pt x="767" y="376"/>
                </a:lnTo>
                <a:lnTo>
                  <a:pt x="767" y="295"/>
                </a:lnTo>
                <a:cubicBezTo>
                  <a:pt x="855" y="371"/>
                  <a:pt x="1038" y="427"/>
                  <a:pt x="1240" y="427"/>
                </a:cubicBezTo>
                <a:cubicBezTo>
                  <a:pt x="1442" y="427"/>
                  <a:pt x="1625" y="371"/>
                  <a:pt x="1712" y="295"/>
                </a:cubicBezTo>
                <a:lnTo>
                  <a:pt x="1712" y="376"/>
                </a:lnTo>
                <a:lnTo>
                  <a:pt x="1712" y="403"/>
                </a:lnTo>
                <a:close/>
                <a:moveTo>
                  <a:pt x="1712" y="596"/>
                </a:moveTo>
                <a:lnTo>
                  <a:pt x="1712" y="596"/>
                </a:lnTo>
                <a:lnTo>
                  <a:pt x="1712" y="623"/>
                </a:lnTo>
                <a:cubicBezTo>
                  <a:pt x="1712" y="739"/>
                  <a:pt x="1496" y="838"/>
                  <a:pt x="1240" y="838"/>
                </a:cubicBezTo>
                <a:cubicBezTo>
                  <a:pt x="984" y="838"/>
                  <a:pt x="767" y="739"/>
                  <a:pt x="767" y="623"/>
                </a:cubicBezTo>
                <a:lnTo>
                  <a:pt x="767" y="596"/>
                </a:lnTo>
                <a:lnTo>
                  <a:pt x="767" y="523"/>
                </a:lnTo>
                <a:cubicBezTo>
                  <a:pt x="852" y="612"/>
                  <a:pt x="1030" y="672"/>
                  <a:pt x="1240" y="672"/>
                </a:cubicBezTo>
                <a:cubicBezTo>
                  <a:pt x="1450" y="672"/>
                  <a:pt x="1628" y="612"/>
                  <a:pt x="1712" y="523"/>
                </a:cubicBezTo>
                <a:lnTo>
                  <a:pt x="1712" y="596"/>
                </a:lnTo>
                <a:close/>
                <a:moveTo>
                  <a:pt x="1712" y="815"/>
                </a:moveTo>
                <a:lnTo>
                  <a:pt x="1712" y="815"/>
                </a:lnTo>
                <a:lnTo>
                  <a:pt x="1712" y="842"/>
                </a:lnTo>
                <a:cubicBezTo>
                  <a:pt x="1712" y="959"/>
                  <a:pt x="1496" y="1057"/>
                  <a:pt x="1240" y="1057"/>
                </a:cubicBezTo>
                <a:cubicBezTo>
                  <a:pt x="984" y="1057"/>
                  <a:pt x="767" y="959"/>
                  <a:pt x="767" y="842"/>
                </a:cubicBezTo>
                <a:lnTo>
                  <a:pt x="767" y="815"/>
                </a:lnTo>
                <a:lnTo>
                  <a:pt x="767" y="742"/>
                </a:lnTo>
                <a:cubicBezTo>
                  <a:pt x="852" y="831"/>
                  <a:pt x="1030" y="891"/>
                  <a:pt x="1240" y="891"/>
                </a:cubicBezTo>
                <a:cubicBezTo>
                  <a:pt x="1450" y="891"/>
                  <a:pt x="1628" y="831"/>
                  <a:pt x="1712" y="742"/>
                </a:cubicBezTo>
                <a:lnTo>
                  <a:pt x="1712" y="815"/>
                </a:lnTo>
                <a:close/>
                <a:moveTo>
                  <a:pt x="1712" y="1061"/>
                </a:moveTo>
                <a:lnTo>
                  <a:pt x="1712" y="1061"/>
                </a:lnTo>
                <a:cubicBezTo>
                  <a:pt x="1712" y="1178"/>
                  <a:pt x="1496" y="1277"/>
                  <a:pt x="1240" y="1277"/>
                </a:cubicBezTo>
                <a:cubicBezTo>
                  <a:pt x="984" y="1277"/>
                  <a:pt x="767" y="1178"/>
                  <a:pt x="767" y="1061"/>
                </a:cubicBezTo>
                <a:lnTo>
                  <a:pt x="767" y="962"/>
                </a:lnTo>
                <a:cubicBezTo>
                  <a:pt x="852" y="1051"/>
                  <a:pt x="1030" y="1111"/>
                  <a:pt x="1240" y="1111"/>
                </a:cubicBezTo>
                <a:cubicBezTo>
                  <a:pt x="1450" y="1111"/>
                  <a:pt x="1628" y="1051"/>
                  <a:pt x="1712" y="962"/>
                </a:cubicBezTo>
                <a:lnTo>
                  <a:pt x="1712" y="1061"/>
                </a:lnTo>
                <a:close/>
                <a:moveTo>
                  <a:pt x="1712" y="1281"/>
                </a:moveTo>
                <a:lnTo>
                  <a:pt x="1712" y="1281"/>
                </a:lnTo>
                <a:cubicBezTo>
                  <a:pt x="1712" y="1398"/>
                  <a:pt x="1496" y="1496"/>
                  <a:pt x="1240" y="1496"/>
                </a:cubicBezTo>
                <a:cubicBezTo>
                  <a:pt x="1167" y="1496"/>
                  <a:pt x="1096" y="1489"/>
                  <a:pt x="1031" y="1473"/>
                </a:cubicBezTo>
                <a:cubicBezTo>
                  <a:pt x="994" y="1422"/>
                  <a:pt x="908" y="1384"/>
                  <a:pt x="803" y="1361"/>
                </a:cubicBezTo>
                <a:cubicBezTo>
                  <a:pt x="780" y="1335"/>
                  <a:pt x="767" y="1308"/>
                  <a:pt x="767" y="1281"/>
                </a:cubicBezTo>
                <a:lnTo>
                  <a:pt x="767" y="1181"/>
                </a:lnTo>
                <a:cubicBezTo>
                  <a:pt x="852" y="1270"/>
                  <a:pt x="1030" y="1330"/>
                  <a:pt x="1240" y="1330"/>
                </a:cubicBezTo>
                <a:cubicBezTo>
                  <a:pt x="1450" y="1330"/>
                  <a:pt x="1628" y="1270"/>
                  <a:pt x="1712" y="1181"/>
                </a:cubicBezTo>
                <a:lnTo>
                  <a:pt x="1712" y="1281"/>
                </a:lnTo>
                <a:close/>
                <a:moveTo>
                  <a:pt x="1712" y="1500"/>
                </a:moveTo>
                <a:lnTo>
                  <a:pt x="1712" y="1500"/>
                </a:lnTo>
                <a:cubicBezTo>
                  <a:pt x="1712" y="1617"/>
                  <a:pt x="1496" y="1716"/>
                  <a:pt x="1240" y="1716"/>
                </a:cubicBezTo>
                <a:cubicBezTo>
                  <a:pt x="1174" y="1716"/>
                  <a:pt x="1111" y="1709"/>
                  <a:pt x="1051" y="1697"/>
                </a:cubicBezTo>
                <a:lnTo>
                  <a:pt x="1051" y="1532"/>
                </a:lnTo>
                <a:cubicBezTo>
                  <a:pt x="1111" y="1544"/>
                  <a:pt x="1174" y="1550"/>
                  <a:pt x="1240" y="1550"/>
                </a:cubicBezTo>
                <a:cubicBezTo>
                  <a:pt x="1450" y="1550"/>
                  <a:pt x="1628" y="1490"/>
                  <a:pt x="1712" y="1401"/>
                </a:cubicBezTo>
                <a:lnTo>
                  <a:pt x="1712" y="1500"/>
                </a:lnTo>
                <a:close/>
                <a:moveTo>
                  <a:pt x="1712" y="1720"/>
                </a:moveTo>
                <a:lnTo>
                  <a:pt x="1712" y="1720"/>
                </a:lnTo>
                <a:cubicBezTo>
                  <a:pt x="1712" y="1837"/>
                  <a:pt x="1496" y="1935"/>
                  <a:pt x="1240" y="1935"/>
                </a:cubicBezTo>
                <a:cubicBezTo>
                  <a:pt x="1174" y="1935"/>
                  <a:pt x="1111" y="1929"/>
                  <a:pt x="1051" y="1916"/>
                </a:cubicBezTo>
                <a:lnTo>
                  <a:pt x="1051" y="1752"/>
                </a:lnTo>
                <a:cubicBezTo>
                  <a:pt x="1111" y="1763"/>
                  <a:pt x="1174" y="1769"/>
                  <a:pt x="1240" y="1769"/>
                </a:cubicBezTo>
                <a:cubicBezTo>
                  <a:pt x="1450" y="1769"/>
                  <a:pt x="1628" y="1709"/>
                  <a:pt x="1712" y="1620"/>
                </a:cubicBezTo>
                <a:lnTo>
                  <a:pt x="1712" y="1720"/>
                </a:lnTo>
                <a:close/>
                <a:moveTo>
                  <a:pt x="525" y="2171"/>
                </a:moveTo>
                <a:lnTo>
                  <a:pt x="525" y="2171"/>
                </a:lnTo>
                <a:cubicBezTo>
                  <a:pt x="269" y="2171"/>
                  <a:pt x="53" y="2072"/>
                  <a:pt x="53" y="1955"/>
                </a:cubicBezTo>
                <a:lnTo>
                  <a:pt x="53" y="1851"/>
                </a:lnTo>
                <a:cubicBezTo>
                  <a:pt x="138" y="1940"/>
                  <a:pt x="315" y="2000"/>
                  <a:pt x="525" y="2000"/>
                </a:cubicBezTo>
                <a:cubicBezTo>
                  <a:pt x="735" y="2000"/>
                  <a:pt x="913" y="1940"/>
                  <a:pt x="998" y="1851"/>
                </a:cubicBezTo>
                <a:lnTo>
                  <a:pt x="998" y="1929"/>
                </a:lnTo>
                <a:lnTo>
                  <a:pt x="998" y="1955"/>
                </a:lnTo>
                <a:cubicBezTo>
                  <a:pt x="998" y="2072"/>
                  <a:pt x="781" y="2171"/>
                  <a:pt x="525" y="2171"/>
                </a:cubicBezTo>
                <a:close/>
                <a:moveTo>
                  <a:pt x="53" y="1628"/>
                </a:moveTo>
                <a:lnTo>
                  <a:pt x="53" y="1628"/>
                </a:lnTo>
                <a:cubicBezTo>
                  <a:pt x="140" y="1705"/>
                  <a:pt x="324" y="1760"/>
                  <a:pt x="525" y="1760"/>
                </a:cubicBezTo>
                <a:cubicBezTo>
                  <a:pt x="727" y="1760"/>
                  <a:pt x="911" y="1705"/>
                  <a:pt x="998" y="1628"/>
                </a:cubicBezTo>
                <a:lnTo>
                  <a:pt x="998" y="1704"/>
                </a:lnTo>
                <a:lnTo>
                  <a:pt x="998" y="1731"/>
                </a:lnTo>
                <a:cubicBezTo>
                  <a:pt x="998" y="1848"/>
                  <a:pt x="781" y="1946"/>
                  <a:pt x="525" y="1946"/>
                </a:cubicBezTo>
                <a:cubicBezTo>
                  <a:pt x="269" y="1946"/>
                  <a:pt x="53" y="1848"/>
                  <a:pt x="53" y="1731"/>
                </a:cubicBezTo>
                <a:lnTo>
                  <a:pt x="53" y="1704"/>
                </a:lnTo>
                <a:lnTo>
                  <a:pt x="53" y="1628"/>
                </a:lnTo>
                <a:close/>
                <a:moveTo>
                  <a:pt x="525" y="1385"/>
                </a:moveTo>
                <a:lnTo>
                  <a:pt x="525" y="1385"/>
                </a:lnTo>
                <a:cubicBezTo>
                  <a:pt x="796" y="1385"/>
                  <a:pt x="998" y="1462"/>
                  <a:pt x="998" y="1531"/>
                </a:cubicBezTo>
                <a:cubicBezTo>
                  <a:pt x="998" y="1602"/>
                  <a:pt x="799" y="1707"/>
                  <a:pt x="525" y="1707"/>
                </a:cubicBezTo>
                <a:cubicBezTo>
                  <a:pt x="251" y="1707"/>
                  <a:pt x="53" y="1602"/>
                  <a:pt x="53" y="1531"/>
                </a:cubicBezTo>
                <a:cubicBezTo>
                  <a:pt x="53" y="1480"/>
                  <a:pt x="191" y="1385"/>
                  <a:pt x="525" y="1385"/>
                </a:cubicBezTo>
                <a:close/>
                <a:moveTo>
                  <a:pt x="1240" y="0"/>
                </a:moveTo>
                <a:lnTo>
                  <a:pt x="1240" y="0"/>
                </a:lnTo>
                <a:cubicBezTo>
                  <a:pt x="985" y="0"/>
                  <a:pt x="714" y="69"/>
                  <a:pt x="714" y="198"/>
                </a:cubicBezTo>
                <a:lnTo>
                  <a:pt x="714" y="198"/>
                </a:lnTo>
                <a:lnTo>
                  <a:pt x="714" y="376"/>
                </a:lnTo>
                <a:lnTo>
                  <a:pt x="714" y="403"/>
                </a:lnTo>
                <a:lnTo>
                  <a:pt x="714" y="596"/>
                </a:lnTo>
                <a:lnTo>
                  <a:pt x="714" y="623"/>
                </a:lnTo>
                <a:lnTo>
                  <a:pt x="714" y="815"/>
                </a:lnTo>
                <a:lnTo>
                  <a:pt x="714" y="842"/>
                </a:lnTo>
                <a:lnTo>
                  <a:pt x="714" y="1061"/>
                </a:lnTo>
                <a:lnTo>
                  <a:pt x="714" y="1281"/>
                </a:lnTo>
                <a:lnTo>
                  <a:pt x="714" y="1345"/>
                </a:lnTo>
                <a:cubicBezTo>
                  <a:pt x="653" y="1336"/>
                  <a:pt x="589" y="1332"/>
                  <a:pt x="525" y="1332"/>
                </a:cubicBezTo>
                <a:cubicBezTo>
                  <a:pt x="180" y="1332"/>
                  <a:pt x="0" y="1432"/>
                  <a:pt x="0" y="1531"/>
                </a:cubicBezTo>
                <a:lnTo>
                  <a:pt x="0" y="1531"/>
                </a:lnTo>
                <a:lnTo>
                  <a:pt x="0" y="1704"/>
                </a:lnTo>
                <a:lnTo>
                  <a:pt x="0" y="1731"/>
                </a:lnTo>
                <a:lnTo>
                  <a:pt x="0" y="1955"/>
                </a:lnTo>
                <a:cubicBezTo>
                  <a:pt x="0" y="2106"/>
                  <a:pt x="230" y="2224"/>
                  <a:pt x="525" y="2224"/>
                </a:cubicBezTo>
                <a:cubicBezTo>
                  <a:pt x="735" y="2224"/>
                  <a:pt x="913" y="2164"/>
                  <a:pt x="998" y="2075"/>
                </a:cubicBezTo>
                <a:lnTo>
                  <a:pt x="998" y="2180"/>
                </a:lnTo>
                <a:cubicBezTo>
                  <a:pt x="998" y="2297"/>
                  <a:pt x="781" y="2395"/>
                  <a:pt x="525" y="2395"/>
                </a:cubicBezTo>
                <a:lnTo>
                  <a:pt x="499" y="2395"/>
                </a:lnTo>
                <a:lnTo>
                  <a:pt x="499" y="2448"/>
                </a:lnTo>
                <a:lnTo>
                  <a:pt x="525" y="2448"/>
                </a:lnTo>
                <a:cubicBezTo>
                  <a:pt x="820" y="2448"/>
                  <a:pt x="1051" y="2330"/>
                  <a:pt x="1051" y="2180"/>
                </a:cubicBezTo>
                <a:lnTo>
                  <a:pt x="1051" y="1971"/>
                </a:lnTo>
                <a:cubicBezTo>
                  <a:pt x="1111" y="1983"/>
                  <a:pt x="1175" y="1989"/>
                  <a:pt x="1240" y="1989"/>
                </a:cubicBezTo>
                <a:cubicBezTo>
                  <a:pt x="1535" y="1989"/>
                  <a:pt x="1766" y="1871"/>
                  <a:pt x="1766" y="1720"/>
                </a:cubicBezTo>
                <a:lnTo>
                  <a:pt x="1766" y="1500"/>
                </a:lnTo>
                <a:lnTo>
                  <a:pt x="1766" y="1281"/>
                </a:lnTo>
                <a:lnTo>
                  <a:pt x="1766" y="1061"/>
                </a:lnTo>
                <a:lnTo>
                  <a:pt x="1766" y="842"/>
                </a:lnTo>
                <a:lnTo>
                  <a:pt x="1766" y="815"/>
                </a:lnTo>
                <a:lnTo>
                  <a:pt x="1766" y="623"/>
                </a:lnTo>
                <a:lnTo>
                  <a:pt x="1766" y="596"/>
                </a:lnTo>
                <a:lnTo>
                  <a:pt x="1766" y="403"/>
                </a:lnTo>
                <a:lnTo>
                  <a:pt x="1766" y="376"/>
                </a:lnTo>
                <a:lnTo>
                  <a:pt x="1766" y="198"/>
                </a:lnTo>
                <a:cubicBezTo>
                  <a:pt x="1766" y="69"/>
                  <a:pt x="1495" y="0"/>
                  <a:pt x="1240" y="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algn="ctr"/>
            <a:endParaRPr lang="da-DK"/>
          </a:p>
        </p:txBody>
      </p:sp>
      <p:sp>
        <p:nvSpPr>
          <p:cNvPr id="42" name="Ellipse 41">
            <a:extLst>
              <a:ext uri="{FF2B5EF4-FFF2-40B4-BE49-F238E27FC236}">
                <a16:creationId xmlns:a16="http://schemas.microsoft.com/office/drawing/2014/main" id="{0873177E-4A61-40B3-86EE-69E42ECB1FD5}"/>
              </a:ext>
            </a:extLst>
          </p:cNvPr>
          <p:cNvSpPr/>
          <p:nvPr/>
        </p:nvSpPr>
        <p:spPr>
          <a:xfrm>
            <a:off x="6461999" y="2861577"/>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1</a:t>
            </a:r>
          </a:p>
        </p:txBody>
      </p:sp>
      <p:sp>
        <p:nvSpPr>
          <p:cNvPr id="43" name="Ellipse 42">
            <a:extLst>
              <a:ext uri="{FF2B5EF4-FFF2-40B4-BE49-F238E27FC236}">
                <a16:creationId xmlns:a16="http://schemas.microsoft.com/office/drawing/2014/main" id="{93FDB0B2-E796-47F3-AD76-10BBC0940656}"/>
              </a:ext>
            </a:extLst>
          </p:cNvPr>
          <p:cNvSpPr/>
          <p:nvPr/>
        </p:nvSpPr>
        <p:spPr>
          <a:xfrm>
            <a:off x="6461999" y="3282778"/>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2</a:t>
            </a:r>
          </a:p>
        </p:txBody>
      </p:sp>
      <p:sp>
        <p:nvSpPr>
          <p:cNvPr id="44" name="Ellipse 43">
            <a:extLst>
              <a:ext uri="{FF2B5EF4-FFF2-40B4-BE49-F238E27FC236}">
                <a16:creationId xmlns:a16="http://schemas.microsoft.com/office/drawing/2014/main" id="{85686A53-7D39-41C8-8E82-C52FC8BAC90F}"/>
              </a:ext>
            </a:extLst>
          </p:cNvPr>
          <p:cNvSpPr/>
          <p:nvPr/>
        </p:nvSpPr>
        <p:spPr>
          <a:xfrm>
            <a:off x="6461999" y="3703980"/>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3</a:t>
            </a:r>
          </a:p>
        </p:txBody>
      </p:sp>
      <p:sp>
        <p:nvSpPr>
          <p:cNvPr id="45" name="Ellipse 44">
            <a:extLst>
              <a:ext uri="{FF2B5EF4-FFF2-40B4-BE49-F238E27FC236}">
                <a16:creationId xmlns:a16="http://schemas.microsoft.com/office/drawing/2014/main" id="{2765DB25-1EC5-4674-B802-69C4ABE4B0C5}"/>
              </a:ext>
            </a:extLst>
          </p:cNvPr>
          <p:cNvSpPr/>
          <p:nvPr/>
        </p:nvSpPr>
        <p:spPr>
          <a:xfrm>
            <a:off x="6461999" y="4137272"/>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4</a:t>
            </a:r>
          </a:p>
        </p:txBody>
      </p:sp>
      <p:sp>
        <p:nvSpPr>
          <p:cNvPr id="46" name="Ellipse 45">
            <a:extLst>
              <a:ext uri="{FF2B5EF4-FFF2-40B4-BE49-F238E27FC236}">
                <a16:creationId xmlns:a16="http://schemas.microsoft.com/office/drawing/2014/main" id="{6DF0921C-9AF2-4E8C-A7F9-F94CB008C97C}"/>
              </a:ext>
            </a:extLst>
          </p:cNvPr>
          <p:cNvSpPr/>
          <p:nvPr/>
        </p:nvSpPr>
        <p:spPr>
          <a:xfrm>
            <a:off x="6461999" y="4561913"/>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5</a:t>
            </a:r>
          </a:p>
        </p:txBody>
      </p:sp>
      <p:sp>
        <p:nvSpPr>
          <p:cNvPr id="47" name="Ellipse 46">
            <a:extLst>
              <a:ext uri="{FF2B5EF4-FFF2-40B4-BE49-F238E27FC236}">
                <a16:creationId xmlns:a16="http://schemas.microsoft.com/office/drawing/2014/main" id="{3202F9CB-AF20-4A2B-801B-AD0CBF8CCEEB}"/>
              </a:ext>
            </a:extLst>
          </p:cNvPr>
          <p:cNvSpPr/>
          <p:nvPr/>
        </p:nvSpPr>
        <p:spPr>
          <a:xfrm>
            <a:off x="6461999" y="4998396"/>
            <a:ext cx="320510" cy="32051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noProof="0" dirty="0">
                <a:latin typeface="+mj-lt"/>
              </a:rPr>
              <a:t>6</a:t>
            </a:r>
          </a:p>
        </p:txBody>
      </p:sp>
      <p:sp>
        <p:nvSpPr>
          <p:cNvPr id="48" name="Tekstfelt 47">
            <a:extLst>
              <a:ext uri="{FF2B5EF4-FFF2-40B4-BE49-F238E27FC236}">
                <a16:creationId xmlns:a16="http://schemas.microsoft.com/office/drawing/2014/main" id="{197429D4-2F38-4828-A089-E109765F35CE}"/>
              </a:ext>
            </a:extLst>
          </p:cNvPr>
          <p:cNvSpPr txBox="1"/>
          <p:nvPr/>
        </p:nvSpPr>
        <p:spPr>
          <a:xfrm>
            <a:off x="6377174" y="2443767"/>
            <a:ext cx="4431122" cy="369332"/>
          </a:xfrm>
          <a:prstGeom prst="rect">
            <a:avLst/>
          </a:prstGeom>
          <a:noFill/>
        </p:spPr>
        <p:txBody>
          <a:bodyPr wrap="square">
            <a:spAutoFit/>
          </a:bodyPr>
          <a:lstStyle/>
          <a:p>
            <a:pPr>
              <a:spcAft>
                <a:spcPts val="1200"/>
              </a:spcAft>
            </a:pPr>
            <a:r>
              <a:rPr lang="en-US" dirty="0">
                <a:latin typeface="+mj-lt"/>
              </a:rPr>
              <a:t>Specific initiatives:</a:t>
            </a:r>
          </a:p>
        </p:txBody>
      </p:sp>
    </p:spTree>
    <p:extLst>
      <p:ext uri="{BB962C8B-B14F-4D97-AF65-F5344CB8AC3E}">
        <p14:creationId xmlns:p14="http://schemas.microsoft.com/office/powerpoint/2010/main" val="410810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B0685A57-62F2-4AE6-81D7-6B0C7A3E2B4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6" name="Objekt 5" hidden="1">
                        <a:extLst>
                          <a:ext uri="{FF2B5EF4-FFF2-40B4-BE49-F238E27FC236}">
                            <a16:creationId xmlns:a16="http://schemas.microsoft.com/office/drawing/2014/main" id="{B0685A57-62F2-4AE6-81D7-6B0C7A3E2B4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el 1">
            <a:extLst>
              <a:ext uri="{FF2B5EF4-FFF2-40B4-BE49-F238E27FC236}">
                <a16:creationId xmlns:a16="http://schemas.microsoft.com/office/drawing/2014/main" id="{96A423F4-0723-449F-954A-7964E974532A}"/>
              </a:ext>
            </a:extLst>
          </p:cNvPr>
          <p:cNvSpPr>
            <a:spLocks noGrp="1"/>
          </p:cNvSpPr>
          <p:nvPr>
            <p:ph type="title"/>
          </p:nvPr>
        </p:nvSpPr>
        <p:spPr>
          <a:xfrm>
            <a:off x="1332914" y="894268"/>
            <a:ext cx="6549302" cy="893928"/>
          </a:xfrm>
        </p:spPr>
        <p:txBody>
          <a:bodyPr vert="horz"/>
          <a:lstStyle/>
          <a:p>
            <a:r>
              <a:rPr lang="en-US" sz="2800" dirty="0">
                <a:solidFill>
                  <a:schemeClr val="tx1"/>
                </a:solidFill>
              </a:rPr>
              <a:t>New central sorting facility and hotel in Albertslund</a:t>
            </a:r>
          </a:p>
        </p:txBody>
      </p:sp>
      <p:sp>
        <p:nvSpPr>
          <p:cNvPr id="4" name="Pladsholder til slidenummer 3">
            <a:extLst>
              <a:ext uri="{FF2B5EF4-FFF2-40B4-BE49-F238E27FC236}">
                <a16:creationId xmlns:a16="http://schemas.microsoft.com/office/drawing/2014/main" id="{BC201E50-1FAA-469D-B73C-66CF75672F16}"/>
              </a:ext>
            </a:extLst>
          </p:cNvPr>
          <p:cNvSpPr>
            <a:spLocks noGrp="1"/>
          </p:cNvSpPr>
          <p:nvPr>
            <p:ph type="sldNum" sz="quarter" idx="12"/>
          </p:nvPr>
        </p:nvSpPr>
        <p:spPr/>
        <p:txBody>
          <a:bodyPr/>
          <a:lstStyle/>
          <a:p>
            <a:fld id="{24C8C45C-947F-4981-8B3F-4F32E973C901}" type="slidenum">
              <a:rPr lang="da-DK" smtClean="0"/>
              <a:t>15</a:t>
            </a:fld>
            <a:endParaRPr lang="da-DK" dirty="0"/>
          </a:p>
        </p:txBody>
      </p:sp>
      <p:sp>
        <p:nvSpPr>
          <p:cNvPr id="3" name="Pladsholder til tekst 2">
            <a:extLst>
              <a:ext uri="{FF2B5EF4-FFF2-40B4-BE49-F238E27FC236}">
                <a16:creationId xmlns:a16="http://schemas.microsoft.com/office/drawing/2014/main" id="{D6B08A98-4A7F-4570-A626-AC7451BDCB9E}"/>
              </a:ext>
            </a:extLst>
          </p:cNvPr>
          <p:cNvSpPr>
            <a:spLocks noGrp="1"/>
          </p:cNvSpPr>
          <p:nvPr>
            <p:ph type="body" sz="quarter" idx="4294967295"/>
          </p:nvPr>
        </p:nvSpPr>
        <p:spPr>
          <a:xfrm>
            <a:off x="695457" y="2463800"/>
            <a:ext cx="5151438" cy="2352675"/>
          </a:xfrm>
        </p:spPr>
        <p:txBody>
          <a:bodyPr/>
          <a:lstStyle/>
          <a:p>
            <a:pPr marL="268288" indent="-268288">
              <a:spcBef>
                <a:spcPts val="1200"/>
              </a:spcBef>
            </a:pPr>
            <a:r>
              <a:rPr lang="en-US" sz="1300" dirty="0">
                <a:solidFill>
                  <a:schemeClr val="tx1"/>
                </a:solidFill>
                <a:latin typeface="KBH Tekst" panose="00000500000000000000" pitchFamily="2" charset="0"/>
              </a:rPr>
              <a:t>Almost all returned materials are collected and processed and distributed through the central sorting facility. </a:t>
            </a:r>
          </a:p>
          <a:p>
            <a:pPr marL="268288" indent="-268288">
              <a:spcBef>
                <a:spcPts val="1200"/>
              </a:spcBef>
            </a:pPr>
            <a:r>
              <a:rPr lang="en-US" sz="1300" dirty="0">
                <a:solidFill>
                  <a:schemeClr val="tx1"/>
                </a:solidFill>
                <a:latin typeface="KBH Tekst" panose="00000500000000000000" pitchFamily="2" charset="0"/>
              </a:rPr>
              <a:t>The central sorting facility is more efficient than local manual sorting and the distribution is more efficient based on the central facility</a:t>
            </a:r>
          </a:p>
          <a:p>
            <a:pPr marL="268288" indent="-268288">
              <a:spcBef>
                <a:spcPts val="1200"/>
              </a:spcBef>
            </a:pPr>
            <a:r>
              <a:rPr lang="en-US" sz="1300" dirty="0">
                <a:solidFill>
                  <a:schemeClr val="tx1"/>
                </a:solidFill>
                <a:latin typeface="KBH Tekst" panose="00000500000000000000" pitchFamily="2" charset="0"/>
              </a:rPr>
              <a:t>Increased capacity so more books are stored at the hotel and the logistics at the local libraries is reorganized</a:t>
            </a:r>
          </a:p>
        </p:txBody>
      </p:sp>
      <p:pic>
        <p:nvPicPr>
          <p:cNvPr id="11" name="Billede 10" descr="Et billede, der indeholder tekst, indendørs, loft, gulv&#10;&#10;Automatisk genereret beskrivelse">
            <a:extLst>
              <a:ext uri="{FF2B5EF4-FFF2-40B4-BE49-F238E27FC236}">
                <a16:creationId xmlns:a16="http://schemas.microsoft.com/office/drawing/2014/main" id="{47CB2452-E31F-4816-A95A-968B67BDF3B6}"/>
              </a:ext>
            </a:extLst>
          </p:cNvPr>
          <p:cNvPicPr>
            <a:picLocks noChangeAspect="1"/>
          </p:cNvPicPr>
          <p:nvPr/>
        </p:nvPicPr>
        <p:blipFill rotWithShape="1">
          <a:blip r:embed="rId6">
            <a:extLst>
              <a:ext uri="{28A0092B-C50C-407E-A947-70E740481C1C}">
                <a14:useLocalDpi xmlns:a14="http://schemas.microsoft.com/office/drawing/2010/main" val="0"/>
              </a:ext>
            </a:extLst>
          </a:blip>
          <a:srcRect t="12852" r="9476" b="14309"/>
          <a:stretch/>
        </p:blipFill>
        <p:spPr>
          <a:xfrm>
            <a:off x="694596" y="5032866"/>
            <a:ext cx="2939088" cy="1773620"/>
          </a:xfrm>
          <a:prstGeom prst="rect">
            <a:avLst/>
          </a:prstGeom>
        </p:spPr>
      </p:pic>
      <p:pic>
        <p:nvPicPr>
          <p:cNvPr id="9" name="Billede 8" descr="Et billede, der indeholder tekst, hylde, bog, indendørs&#10;&#10;Automatisk genereret beskrivelse">
            <a:extLst>
              <a:ext uri="{FF2B5EF4-FFF2-40B4-BE49-F238E27FC236}">
                <a16:creationId xmlns:a16="http://schemas.microsoft.com/office/drawing/2014/main" id="{DCBE6BFA-13B4-476B-9151-9819BE50A98C}"/>
              </a:ext>
            </a:extLst>
          </p:cNvPr>
          <p:cNvPicPr>
            <a:picLocks noChangeAspect="1"/>
          </p:cNvPicPr>
          <p:nvPr/>
        </p:nvPicPr>
        <p:blipFill rotWithShape="1">
          <a:blip r:embed="rId7">
            <a:extLst>
              <a:ext uri="{28A0092B-C50C-407E-A947-70E740481C1C}">
                <a14:useLocalDpi xmlns:a14="http://schemas.microsoft.com/office/drawing/2010/main" val="0"/>
              </a:ext>
            </a:extLst>
          </a:blip>
          <a:srcRect l="4726" t="608" r="3770"/>
          <a:stretch/>
        </p:blipFill>
        <p:spPr>
          <a:xfrm>
            <a:off x="3742392" y="5039307"/>
            <a:ext cx="2104777" cy="1773620"/>
          </a:xfrm>
          <a:prstGeom prst="rect">
            <a:avLst/>
          </a:prstGeom>
        </p:spPr>
      </p:pic>
      <p:sp>
        <p:nvSpPr>
          <p:cNvPr id="14" name="Ellipse 13">
            <a:extLst>
              <a:ext uri="{FF2B5EF4-FFF2-40B4-BE49-F238E27FC236}">
                <a16:creationId xmlns:a16="http://schemas.microsoft.com/office/drawing/2014/main" id="{DE43D0D7-612B-4E62-B264-35A8D80D5C5A}"/>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1</a:t>
            </a:r>
          </a:p>
        </p:txBody>
      </p:sp>
      <p:sp>
        <p:nvSpPr>
          <p:cNvPr id="19" name="Rektangel 18">
            <a:extLst>
              <a:ext uri="{FF2B5EF4-FFF2-40B4-BE49-F238E27FC236}">
                <a16:creationId xmlns:a16="http://schemas.microsoft.com/office/drawing/2014/main" id="{016D37AC-43E3-4414-925D-2D034D44B72A}"/>
              </a:ext>
            </a:extLst>
          </p:cNvPr>
          <p:cNvSpPr/>
          <p:nvPr/>
        </p:nvSpPr>
        <p:spPr>
          <a:xfrm>
            <a:off x="568256" y="2080851"/>
            <a:ext cx="2939088" cy="292388"/>
          </a:xfrm>
          <a:prstGeom prst="rect">
            <a:avLst/>
          </a:prstGeom>
        </p:spPr>
        <p:txBody>
          <a:bodyPr wrap="square">
            <a:spAutoFit/>
          </a:bodyPr>
          <a:lstStyle/>
          <a:p>
            <a:r>
              <a:rPr lang="en-US" sz="1300" dirty="0">
                <a:latin typeface="+mj-lt"/>
              </a:rPr>
              <a:t>Need for increased capacity </a:t>
            </a:r>
          </a:p>
        </p:txBody>
      </p:sp>
      <p:sp>
        <p:nvSpPr>
          <p:cNvPr id="15" name="Rektangel: afrundede hjørner 14">
            <a:extLst>
              <a:ext uri="{FF2B5EF4-FFF2-40B4-BE49-F238E27FC236}">
                <a16:creationId xmlns:a16="http://schemas.microsoft.com/office/drawing/2014/main" id="{23BCF33F-A956-4B34-B82C-A5B48832E6E5}"/>
              </a:ext>
            </a:extLst>
          </p:cNvPr>
          <p:cNvSpPr/>
          <p:nvPr/>
        </p:nvSpPr>
        <p:spPr>
          <a:xfrm>
            <a:off x="6344831" y="1986309"/>
            <a:ext cx="5561687" cy="4612916"/>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17" name="Pladsholder til tekst 2">
            <a:extLst>
              <a:ext uri="{FF2B5EF4-FFF2-40B4-BE49-F238E27FC236}">
                <a16:creationId xmlns:a16="http://schemas.microsoft.com/office/drawing/2014/main" id="{41DD6B2D-29F3-4B65-A120-B99EF0D8C70F}"/>
              </a:ext>
            </a:extLst>
          </p:cNvPr>
          <p:cNvSpPr txBox="1">
            <a:spLocks/>
          </p:cNvSpPr>
          <p:nvPr/>
        </p:nvSpPr>
        <p:spPr>
          <a:xfrm>
            <a:off x="6810702" y="2431516"/>
            <a:ext cx="4889753" cy="3827404"/>
          </a:xfrm>
          <a:prstGeom prst="rect">
            <a:avLst/>
          </a:prstGeom>
        </p:spPr>
        <p:txBody>
          <a:bodyPr vert="horz" lIns="0" tIns="0" rIns="0" bIns="0" rtlCol="0">
            <a:noAutofit/>
          </a:bodyPr>
          <a:lstStyle>
            <a:lvl1pPr marL="360000" indent="-360000" algn="l" defTabSz="914400" rtl="0" eaLnBrk="1" latinLnBrk="0" hangingPunct="1">
              <a:lnSpc>
                <a:spcPct val="100000"/>
              </a:lnSpc>
              <a:spcBef>
                <a:spcPts val="1800"/>
              </a:spcBef>
              <a:spcAft>
                <a:spcPts val="0"/>
              </a:spcAft>
              <a:buFont typeface="Arial" panose="020B0604020202020204" pitchFamily="34" charset="0"/>
              <a:buChar char="•"/>
              <a:defRPr sz="2400" kern="1200">
                <a:solidFill>
                  <a:srgbClr val="000C2E"/>
                </a:solidFill>
                <a:latin typeface="+mn-lt"/>
                <a:ea typeface="+mn-ea"/>
                <a:cs typeface="+mn-cs"/>
              </a:defRPr>
            </a:lvl1pPr>
            <a:lvl2pPr marL="620713"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spcBef>
                <a:spcPts val="1200"/>
              </a:spcBef>
              <a:buNone/>
            </a:pPr>
            <a:r>
              <a:rPr lang="en-US" sz="1300" dirty="0">
                <a:solidFill>
                  <a:schemeClr val="tx1"/>
                </a:solidFill>
                <a:latin typeface="+mj-lt"/>
              </a:rPr>
              <a:t>Larger sorting facility and hotel </a:t>
            </a:r>
            <a:endParaRPr lang="en-US" sz="1300" dirty="0">
              <a:solidFill>
                <a:schemeClr val="tx1"/>
              </a:solidFill>
              <a:latin typeface="KBH Tekst" panose="00000500000000000000" pitchFamily="2" charset="0"/>
            </a:endParaRPr>
          </a:p>
          <a:p>
            <a:pPr marL="0" indent="0">
              <a:spcBef>
                <a:spcPts val="600"/>
              </a:spcBef>
              <a:buNone/>
            </a:pPr>
            <a:r>
              <a:rPr lang="en-US" sz="1300" dirty="0">
                <a:solidFill>
                  <a:schemeClr val="tx1"/>
                </a:solidFill>
                <a:latin typeface="KBH Tekst" panose="00000500000000000000" pitchFamily="2" charset="0"/>
              </a:rPr>
              <a:t>The central sorting facility and book hotel of Copenhagen libraries was moved from a location in the city to an industrial areas in Albertslund on December 1st, 2020 </a:t>
            </a:r>
          </a:p>
          <a:p>
            <a:pPr marL="0" indent="0">
              <a:spcBef>
                <a:spcPts val="1200"/>
              </a:spcBef>
              <a:buNone/>
            </a:pPr>
            <a:r>
              <a:rPr lang="en-US" sz="1300" dirty="0">
                <a:solidFill>
                  <a:schemeClr val="tx1"/>
                </a:solidFill>
                <a:latin typeface="KBH Tekst" panose="00000500000000000000" pitchFamily="2" charset="0"/>
              </a:rPr>
              <a:t>The move provided space for joint library functions:</a:t>
            </a:r>
          </a:p>
          <a:p>
            <a:pPr marL="179388" indent="-179388">
              <a:spcBef>
                <a:spcPts val="1200"/>
              </a:spcBef>
            </a:pPr>
            <a:r>
              <a:rPr lang="en-US" sz="1300" dirty="0">
                <a:solidFill>
                  <a:schemeClr val="tx1"/>
                </a:solidFill>
                <a:latin typeface="KBH Tekst" panose="00000500000000000000" pitchFamily="2" charset="0"/>
              </a:rPr>
              <a:t>Tripling of the hotel capacity.</a:t>
            </a:r>
          </a:p>
          <a:p>
            <a:pPr marL="179388" indent="-179388">
              <a:spcBef>
                <a:spcPts val="1200"/>
              </a:spcBef>
            </a:pPr>
            <a:r>
              <a:rPr lang="en-US" sz="1300" dirty="0">
                <a:solidFill>
                  <a:schemeClr val="tx1"/>
                </a:solidFill>
                <a:latin typeface="KBH Tekst" panose="00000500000000000000" pitchFamily="2" charset="0"/>
              </a:rPr>
              <a:t>Expansion of the storage facility with 24 diverts/destinations</a:t>
            </a:r>
          </a:p>
          <a:p>
            <a:pPr marL="179388" indent="-179388">
              <a:spcBef>
                <a:spcPts val="1200"/>
              </a:spcBef>
            </a:pPr>
            <a:r>
              <a:rPr lang="en-US" sz="1300" dirty="0">
                <a:solidFill>
                  <a:schemeClr val="tx1"/>
                </a:solidFill>
                <a:latin typeface="KBH Tekst" panose="00000500000000000000" pitchFamily="2" charset="0"/>
              </a:rPr>
              <a:t>Processing of Interlibrary loans </a:t>
            </a:r>
          </a:p>
          <a:p>
            <a:pPr marL="179388" indent="-179388">
              <a:spcBef>
                <a:spcPts val="1200"/>
              </a:spcBef>
            </a:pPr>
            <a:r>
              <a:rPr lang="en-US" sz="1300" dirty="0">
                <a:solidFill>
                  <a:schemeClr val="tx1"/>
                </a:solidFill>
                <a:latin typeface="KBH Tekst" panose="00000500000000000000" pitchFamily="2" charset="0"/>
              </a:rPr>
              <a:t>Books to the doorstep – monthly delivery of books to citizens that through disability, old age or sickness are unable to come to the library</a:t>
            </a:r>
          </a:p>
          <a:p>
            <a:pPr marL="179388" indent="-179388">
              <a:spcBef>
                <a:spcPts val="1200"/>
              </a:spcBef>
            </a:pPr>
            <a:r>
              <a:rPr lang="en-US" sz="1300" dirty="0">
                <a:solidFill>
                  <a:schemeClr val="tx1"/>
                </a:solidFill>
                <a:latin typeface="KBH Tekst" panose="00000500000000000000" pitchFamily="2" charset="0"/>
              </a:rPr>
              <a:t>The larger rooms means that working conditions have been significantly improved</a:t>
            </a:r>
          </a:p>
        </p:txBody>
      </p:sp>
      <p:sp>
        <p:nvSpPr>
          <p:cNvPr id="21" name="Rektangel 20">
            <a:extLst>
              <a:ext uri="{FF2B5EF4-FFF2-40B4-BE49-F238E27FC236}">
                <a16:creationId xmlns:a16="http://schemas.microsoft.com/office/drawing/2014/main" id="{4C81A1CE-D09B-436C-923F-A69FA37A48E9}"/>
              </a:ext>
            </a:extLst>
          </p:cNvPr>
          <p:cNvSpPr/>
          <p:nvPr/>
        </p:nvSpPr>
        <p:spPr>
          <a:xfrm>
            <a:off x="7822085" y="1705996"/>
            <a:ext cx="2098651" cy="307777"/>
          </a:xfrm>
          <a:prstGeom prst="rect">
            <a:avLst/>
          </a:prstGeom>
        </p:spPr>
        <p:txBody>
          <a:bodyPr wrap="none">
            <a:spAutoFit/>
          </a:bodyPr>
          <a:lstStyle/>
          <a:p>
            <a:pPr algn="ctr"/>
            <a:r>
              <a:rPr lang="en-US" sz="1400" dirty="0">
                <a:solidFill>
                  <a:schemeClr val="accent1">
                    <a:lumMod val="75000"/>
                  </a:schemeClr>
                </a:solidFill>
                <a:latin typeface="+mj-lt"/>
              </a:rPr>
              <a:t>4,2 km extra shelves</a:t>
            </a:r>
          </a:p>
        </p:txBody>
      </p:sp>
      <p:grpSp>
        <p:nvGrpSpPr>
          <p:cNvPr id="22" name="Grafik 27" descr="Bøger på reol kontur">
            <a:extLst>
              <a:ext uri="{FF2B5EF4-FFF2-40B4-BE49-F238E27FC236}">
                <a16:creationId xmlns:a16="http://schemas.microsoft.com/office/drawing/2014/main" id="{DC5183EC-4330-4E66-9B42-EF6161A694BC}"/>
              </a:ext>
            </a:extLst>
          </p:cNvPr>
          <p:cNvGrpSpPr/>
          <p:nvPr/>
        </p:nvGrpSpPr>
        <p:grpSpPr>
          <a:xfrm>
            <a:off x="7948640" y="1053578"/>
            <a:ext cx="635492" cy="635492"/>
            <a:chOff x="1066030" y="1927535"/>
            <a:chExt cx="949068" cy="949068"/>
          </a:xfrm>
          <a:solidFill>
            <a:srgbClr val="000000"/>
          </a:solidFill>
        </p:grpSpPr>
        <p:sp>
          <p:nvSpPr>
            <p:cNvPr id="23" name="Kombinationstegning: figur 22">
              <a:extLst>
                <a:ext uri="{FF2B5EF4-FFF2-40B4-BE49-F238E27FC236}">
                  <a16:creationId xmlns:a16="http://schemas.microsoft.com/office/drawing/2014/main" id="{92E4F477-AACA-45E7-B8E7-C39530EE038E}"/>
                </a:ext>
              </a:extLst>
            </p:cNvPr>
            <p:cNvSpPr/>
            <p:nvPr/>
          </p:nvSpPr>
          <p:spPr>
            <a:xfrm>
              <a:off x="1066030" y="1927535"/>
              <a:ext cx="949068" cy="949068"/>
            </a:xfrm>
            <a:custGeom>
              <a:avLst/>
              <a:gdLst>
                <a:gd name="connsiteX0" fmla="*/ 935112 w 949068"/>
                <a:gd name="connsiteY0" fmla="*/ 851371 h 949068"/>
                <a:gd name="connsiteX1" fmla="*/ 935112 w 949068"/>
                <a:gd name="connsiteY1" fmla="*/ 55828 h 949068"/>
                <a:gd name="connsiteX2" fmla="*/ 642017 w 949068"/>
                <a:gd name="connsiteY2" fmla="*/ 55828 h 949068"/>
                <a:gd name="connsiteX3" fmla="*/ 642017 w 949068"/>
                <a:gd name="connsiteY3" fmla="*/ 251224 h 949068"/>
                <a:gd name="connsiteX4" fmla="*/ 418707 w 949068"/>
                <a:gd name="connsiteY4" fmla="*/ 251224 h 949068"/>
                <a:gd name="connsiteX5" fmla="*/ 418707 w 949068"/>
                <a:gd name="connsiteY5" fmla="*/ 83741 h 949068"/>
                <a:gd name="connsiteX6" fmla="*/ 181440 w 949068"/>
                <a:gd name="connsiteY6" fmla="*/ 83741 h 949068"/>
                <a:gd name="connsiteX7" fmla="*/ 181440 w 949068"/>
                <a:gd name="connsiteY7" fmla="*/ 0 h 949068"/>
                <a:gd name="connsiteX8" fmla="*/ 13957 w 949068"/>
                <a:gd name="connsiteY8" fmla="*/ 0 h 949068"/>
                <a:gd name="connsiteX9" fmla="*/ 13957 w 949068"/>
                <a:gd name="connsiteY9" fmla="*/ 851371 h 949068"/>
                <a:gd name="connsiteX10" fmla="*/ 0 w 949068"/>
                <a:gd name="connsiteY10" fmla="*/ 851371 h 949068"/>
                <a:gd name="connsiteX11" fmla="*/ 0 w 949068"/>
                <a:gd name="connsiteY11" fmla="*/ 949069 h 949068"/>
                <a:gd name="connsiteX12" fmla="*/ 949069 w 949068"/>
                <a:gd name="connsiteY12" fmla="*/ 949069 h 949068"/>
                <a:gd name="connsiteX13" fmla="*/ 949069 w 949068"/>
                <a:gd name="connsiteY13" fmla="*/ 851371 h 949068"/>
                <a:gd name="connsiteX14" fmla="*/ 669931 w 949068"/>
                <a:gd name="connsiteY14" fmla="*/ 83741 h 949068"/>
                <a:gd name="connsiteX15" fmla="*/ 907198 w 949068"/>
                <a:gd name="connsiteY15" fmla="*/ 83741 h 949068"/>
                <a:gd name="connsiteX16" fmla="*/ 907198 w 949068"/>
                <a:gd name="connsiteY16" fmla="*/ 181440 h 949068"/>
                <a:gd name="connsiteX17" fmla="*/ 669931 w 949068"/>
                <a:gd name="connsiteY17" fmla="*/ 181440 h 949068"/>
                <a:gd name="connsiteX18" fmla="*/ 669931 w 949068"/>
                <a:gd name="connsiteY18" fmla="*/ 251224 h 949068"/>
                <a:gd name="connsiteX19" fmla="*/ 669931 w 949068"/>
                <a:gd name="connsiteY19" fmla="*/ 209353 h 949068"/>
                <a:gd name="connsiteX20" fmla="*/ 907198 w 949068"/>
                <a:gd name="connsiteY20" fmla="*/ 209353 h 949068"/>
                <a:gd name="connsiteX21" fmla="*/ 907198 w 949068"/>
                <a:gd name="connsiteY21" fmla="*/ 683888 h 949068"/>
                <a:gd name="connsiteX22" fmla="*/ 669931 w 949068"/>
                <a:gd name="connsiteY22" fmla="*/ 683888 h 949068"/>
                <a:gd name="connsiteX23" fmla="*/ 907198 w 949068"/>
                <a:gd name="connsiteY23" fmla="*/ 711802 h 949068"/>
                <a:gd name="connsiteX24" fmla="*/ 907198 w 949068"/>
                <a:gd name="connsiteY24" fmla="*/ 851371 h 949068"/>
                <a:gd name="connsiteX25" fmla="*/ 669931 w 949068"/>
                <a:gd name="connsiteY25" fmla="*/ 851371 h 949068"/>
                <a:gd name="connsiteX26" fmla="*/ 669931 w 949068"/>
                <a:gd name="connsiteY26" fmla="*/ 711802 h 949068"/>
                <a:gd name="connsiteX27" fmla="*/ 642017 w 949068"/>
                <a:gd name="connsiteY27" fmla="*/ 279138 h 949068"/>
                <a:gd name="connsiteX28" fmla="*/ 642017 w 949068"/>
                <a:gd name="connsiteY28" fmla="*/ 851371 h 949068"/>
                <a:gd name="connsiteX29" fmla="*/ 418707 w 949068"/>
                <a:gd name="connsiteY29" fmla="*/ 851371 h 949068"/>
                <a:gd name="connsiteX30" fmla="*/ 418707 w 949068"/>
                <a:gd name="connsiteY30" fmla="*/ 279138 h 949068"/>
                <a:gd name="connsiteX31" fmla="*/ 390793 w 949068"/>
                <a:gd name="connsiteY31" fmla="*/ 111655 h 949068"/>
                <a:gd name="connsiteX32" fmla="*/ 390793 w 949068"/>
                <a:gd name="connsiteY32" fmla="*/ 851371 h 949068"/>
                <a:gd name="connsiteX33" fmla="*/ 181440 w 949068"/>
                <a:gd name="connsiteY33" fmla="*/ 851371 h 949068"/>
                <a:gd name="connsiteX34" fmla="*/ 181440 w 949068"/>
                <a:gd name="connsiteY34" fmla="*/ 111655 h 949068"/>
                <a:gd name="connsiteX35" fmla="*/ 41871 w 949068"/>
                <a:gd name="connsiteY35" fmla="*/ 27914 h 949068"/>
                <a:gd name="connsiteX36" fmla="*/ 153526 w 949068"/>
                <a:gd name="connsiteY36" fmla="*/ 27914 h 949068"/>
                <a:gd name="connsiteX37" fmla="*/ 153526 w 949068"/>
                <a:gd name="connsiteY37" fmla="*/ 851371 h 949068"/>
                <a:gd name="connsiteX38" fmla="*/ 41871 w 949068"/>
                <a:gd name="connsiteY38" fmla="*/ 851371 h 949068"/>
                <a:gd name="connsiteX39" fmla="*/ 921155 w 949068"/>
                <a:gd name="connsiteY39" fmla="*/ 921155 h 949068"/>
                <a:gd name="connsiteX40" fmla="*/ 27914 w 949068"/>
                <a:gd name="connsiteY40" fmla="*/ 921155 h 949068"/>
                <a:gd name="connsiteX41" fmla="*/ 27914 w 949068"/>
                <a:gd name="connsiteY41" fmla="*/ 879284 h 949068"/>
                <a:gd name="connsiteX42" fmla="*/ 921155 w 949068"/>
                <a:gd name="connsiteY42" fmla="*/ 879284 h 94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49068" h="949068">
                  <a:moveTo>
                    <a:pt x="935112" y="851371"/>
                  </a:moveTo>
                  <a:lnTo>
                    <a:pt x="935112" y="55828"/>
                  </a:lnTo>
                  <a:lnTo>
                    <a:pt x="642017" y="55828"/>
                  </a:lnTo>
                  <a:lnTo>
                    <a:pt x="642017" y="251224"/>
                  </a:lnTo>
                  <a:lnTo>
                    <a:pt x="418707" y="251224"/>
                  </a:lnTo>
                  <a:lnTo>
                    <a:pt x="418707" y="83741"/>
                  </a:lnTo>
                  <a:lnTo>
                    <a:pt x="181440" y="83741"/>
                  </a:lnTo>
                  <a:lnTo>
                    <a:pt x="181440" y="0"/>
                  </a:lnTo>
                  <a:lnTo>
                    <a:pt x="13957" y="0"/>
                  </a:lnTo>
                  <a:lnTo>
                    <a:pt x="13957" y="851371"/>
                  </a:lnTo>
                  <a:lnTo>
                    <a:pt x="0" y="851371"/>
                  </a:lnTo>
                  <a:lnTo>
                    <a:pt x="0" y="949069"/>
                  </a:lnTo>
                  <a:lnTo>
                    <a:pt x="949069" y="949069"/>
                  </a:lnTo>
                  <a:lnTo>
                    <a:pt x="949069" y="851371"/>
                  </a:lnTo>
                  <a:close/>
                  <a:moveTo>
                    <a:pt x="669931" y="83741"/>
                  </a:moveTo>
                  <a:lnTo>
                    <a:pt x="907198" y="83741"/>
                  </a:lnTo>
                  <a:lnTo>
                    <a:pt x="907198" y="181440"/>
                  </a:lnTo>
                  <a:lnTo>
                    <a:pt x="669931" y="181440"/>
                  </a:lnTo>
                  <a:close/>
                  <a:moveTo>
                    <a:pt x="669931" y="251224"/>
                  </a:moveTo>
                  <a:lnTo>
                    <a:pt x="669931" y="209353"/>
                  </a:lnTo>
                  <a:lnTo>
                    <a:pt x="907198" y="209353"/>
                  </a:lnTo>
                  <a:lnTo>
                    <a:pt x="907198" y="683888"/>
                  </a:lnTo>
                  <a:lnTo>
                    <a:pt x="669931" y="683888"/>
                  </a:lnTo>
                  <a:close/>
                  <a:moveTo>
                    <a:pt x="907198" y="711802"/>
                  </a:moveTo>
                  <a:lnTo>
                    <a:pt x="907198" y="851371"/>
                  </a:lnTo>
                  <a:lnTo>
                    <a:pt x="669931" y="851371"/>
                  </a:lnTo>
                  <a:lnTo>
                    <a:pt x="669931" y="711802"/>
                  </a:lnTo>
                  <a:close/>
                  <a:moveTo>
                    <a:pt x="642017" y="279138"/>
                  </a:moveTo>
                  <a:lnTo>
                    <a:pt x="642017" y="851371"/>
                  </a:lnTo>
                  <a:lnTo>
                    <a:pt x="418707" y="851371"/>
                  </a:lnTo>
                  <a:lnTo>
                    <a:pt x="418707" y="279138"/>
                  </a:lnTo>
                  <a:close/>
                  <a:moveTo>
                    <a:pt x="390793" y="111655"/>
                  </a:moveTo>
                  <a:lnTo>
                    <a:pt x="390793" y="851371"/>
                  </a:lnTo>
                  <a:lnTo>
                    <a:pt x="181440" y="851371"/>
                  </a:lnTo>
                  <a:lnTo>
                    <a:pt x="181440" y="111655"/>
                  </a:lnTo>
                  <a:close/>
                  <a:moveTo>
                    <a:pt x="41871" y="27914"/>
                  </a:moveTo>
                  <a:lnTo>
                    <a:pt x="153526" y="27914"/>
                  </a:lnTo>
                  <a:lnTo>
                    <a:pt x="153526" y="851371"/>
                  </a:lnTo>
                  <a:lnTo>
                    <a:pt x="41871" y="851371"/>
                  </a:lnTo>
                  <a:close/>
                  <a:moveTo>
                    <a:pt x="921155" y="921155"/>
                  </a:moveTo>
                  <a:lnTo>
                    <a:pt x="27914" y="921155"/>
                  </a:lnTo>
                  <a:lnTo>
                    <a:pt x="27914" y="879284"/>
                  </a:lnTo>
                  <a:lnTo>
                    <a:pt x="921155" y="879284"/>
                  </a:lnTo>
                  <a:close/>
                </a:path>
              </a:pathLst>
            </a:custGeom>
            <a:solidFill>
              <a:srgbClr val="000000"/>
            </a:solidFill>
            <a:ln w="13891" cap="flat">
              <a:noFill/>
              <a:prstDash val="solid"/>
              <a:miter/>
            </a:ln>
          </p:spPr>
          <p:txBody>
            <a:bodyPr rtlCol="0" anchor="ctr"/>
            <a:lstStyle/>
            <a:p>
              <a:endParaRPr lang="da-DK" dirty="0"/>
            </a:p>
          </p:txBody>
        </p:sp>
        <p:sp>
          <p:nvSpPr>
            <p:cNvPr id="24" name="Kombinationstegning: figur 23">
              <a:extLst>
                <a:ext uri="{FF2B5EF4-FFF2-40B4-BE49-F238E27FC236}">
                  <a16:creationId xmlns:a16="http://schemas.microsoft.com/office/drawing/2014/main" id="{9226E173-F5AF-4FFB-86F0-1BEB02C8AC92}"/>
                </a:ext>
              </a:extLst>
            </p:cNvPr>
            <p:cNvSpPr/>
            <p:nvPr/>
          </p:nvSpPr>
          <p:spPr>
            <a:xfrm>
              <a:off x="1303297" y="2095018"/>
              <a:ext cx="97698" cy="97698"/>
            </a:xfrm>
            <a:custGeom>
              <a:avLst/>
              <a:gdLst>
                <a:gd name="connsiteX0" fmla="*/ 97698 w 97698"/>
                <a:gd name="connsiteY0" fmla="*/ 0 h 97698"/>
                <a:gd name="connsiteX1" fmla="*/ 0 w 97698"/>
                <a:gd name="connsiteY1" fmla="*/ 0 h 97698"/>
                <a:gd name="connsiteX2" fmla="*/ 0 w 97698"/>
                <a:gd name="connsiteY2" fmla="*/ 97698 h 97698"/>
                <a:gd name="connsiteX3" fmla="*/ 97698 w 97698"/>
                <a:gd name="connsiteY3" fmla="*/ 97698 h 97698"/>
                <a:gd name="connsiteX4" fmla="*/ 69784 w 97698"/>
                <a:gd name="connsiteY4" fmla="*/ 69784 h 97698"/>
                <a:gd name="connsiteX5" fmla="*/ 27914 w 97698"/>
                <a:gd name="connsiteY5" fmla="*/ 69784 h 97698"/>
                <a:gd name="connsiteX6" fmla="*/ 27914 w 97698"/>
                <a:gd name="connsiteY6" fmla="*/ 27914 h 97698"/>
                <a:gd name="connsiteX7" fmla="*/ 69784 w 97698"/>
                <a:gd name="connsiteY7" fmla="*/ 27914 h 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698" h="97698">
                  <a:moveTo>
                    <a:pt x="97698" y="0"/>
                  </a:moveTo>
                  <a:lnTo>
                    <a:pt x="0" y="0"/>
                  </a:lnTo>
                  <a:lnTo>
                    <a:pt x="0" y="97698"/>
                  </a:lnTo>
                  <a:lnTo>
                    <a:pt x="97698" y="97698"/>
                  </a:lnTo>
                  <a:close/>
                  <a:moveTo>
                    <a:pt x="69784" y="69784"/>
                  </a:moveTo>
                  <a:lnTo>
                    <a:pt x="27914" y="69784"/>
                  </a:lnTo>
                  <a:lnTo>
                    <a:pt x="27914" y="27914"/>
                  </a:lnTo>
                  <a:lnTo>
                    <a:pt x="69784" y="27914"/>
                  </a:lnTo>
                  <a:close/>
                </a:path>
              </a:pathLst>
            </a:custGeom>
            <a:solidFill>
              <a:schemeClr val="accent1"/>
            </a:solidFill>
            <a:ln w="13891" cap="flat">
              <a:noFill/>
              <a:prstDash val="solid"/>
              <a:miter/>
            </a:ln>
          </p:spPr>
          <p:txBody>
            <a:bodyPr rtlCol="0" anchor="ctr"/>
            <a:lstStyle/>
            <a:p>
              <a:endParaRPr lang="da-DK"/>
            </a:p>
          </p:txBody>
        </p:sp>
        <p:sp>
          <p:nvSpPr>
            <p:cNvPr id="25" name="Kombinationstegning: figur 24">
              <a:extLst>
                <a:ext uri="{FF2B5EF4-FFF2-40B4-BE49-F238E27FC236}">
                  <a16:creationId xmlns:a16="http://schemas.microsoft.com/office/drawing/2014/main" id="{5965E406-A2F8-4E52-AAE4-D62F04747685}"/>
                </a:ext>
              </a:extLst>
            </p:cNvPr>
            <p:cNvSpPr/>
            <p:nvPr/>
          </p:nvSpPr>
          <p:spPr>
            <a:xfrm>
              <a:off x="1568478" y="2290414"/>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a:p>
          </p:txBody>
        </p:sp>
        <p:sp>
          <p:nvSpPr>
            <p:cNvPr id="26" name="Kombinationstegning: figur 25">
              <a:extLst>
                <a:ext uri="{FF2B5EF4-FFF2-40B4-BE49-F238E27FC236}">
                  <a16:creationId xmlns:a16="http://schemas.microsoft.com/office/drawing/2014/main" id="{4BC5DD00-440C-4E35-B45B-14594D1B04F1}"/>
                </a:ext>
              </a:extLst>
            </p:cNvPr>
            <p:cNvSpPr/>
            <p:nvPr/>
          </p:nvSpPr>
          <p:spPr>
            <a:xfrm>
              <a:off x="1568478" y="2611423"/>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dirty="0"/>
            </a:p>
          </p:txBody>
        </p:sp>
      </p:grpSp>
      <p:grpSp>
        <p:nvGrpSpPr>
          <p:cNvPr id="27" name="Grafik 27" descr="Bøger på reol kontur">
            <a:extLst>
              <a:ext uri="{FF2B5EF4-FFF2-40B4-BE49-F238E27FC236}">
                <a16:creationId xmlns:a16="http://schemas.microsoft.com/office/drawing/2014/main" id="{2A9C8151-356E-4195-899F-5226ADE809B6}"/>
              </a:ext>
            </a:extLst>
          </p:cNvPr>
          <p:cNvGrpSpPr/>
          <p:nvPr/>
        </p:nvGrpSpPr>
        <p:grpSpPr>
          <a:xfrm>
            <a:off x="8544512" y="1053578"/>
            <a:ext cx="635492" cy="635492"/>
            <a:chOff x="1066030" y="1927535"/>
            <a:chExt cx="949068" cy="949068"/>
          </a:xfrm>
          <a:solidFill>
            <a:srgbClr val="000000"/>
          </a:solidFill>
        </p:grpSpPr>
        <p:sp>
          <p:nvSpPr>
            <p:cNvPr id="28" name="Kombinationstegning: figur 27">
              <a:extLst>
                <a:ext uri="{FF2B5EF4-FFF2-40B4-BE49-F238E27FC236}">
                  <a16:creationId xmlns:a16="http://schemas.microsoft.com/office/drawing/2014/main" id="{DD514010-1559-4D3B-8289-221FBB4AFA76}"/>
                </a:ext>
              </a:extLst>
            </p:cNvPr>
            <p:cNvSpPr/>
            <p:nvPr/>
          </p:nvSpPr>
          <p:spPr>
            <a:xfrm>
              <a:off x="1066030" y="1927535"/>
              <a:ext cx="949068" cy="949068"/>
            </a:xfrm>
            <a:custGeom>
              <a:avLst/>
              <a:gdLst>
                <a:gd name="connsiteX0" fmla="*/ 935112 w 949068"/>
                <a:gd name="connsiteY0" fmla="*/ 851371 h 949068"/>
                <a:gd name="connsiteX1" fmla="*/ 935112 w 949068"/>
                <a:gd name="connsiteY1" fmla="*/ 55828 h 949068"/>
                <a:gd name="connsiteX2" fmla="*/ 642017 w 949068"/>
                <a:gd name="connsiteY2" fmla="*/ 55828 h 949068"/>
                <a:gd name="connsiteX3" fmla="*/ 642017 w 949068"/>
                <a:gd name="connsiteY3" fmla="*/ 251224 h 949068"/>
                <a:gd name="connsiteX4" fmla="*/ 418707 w 949068"/>
                <a:gd name="connsiteY4" fmla="*/ 251224 h 949068"/>
                <a:gd name="connsiteX5" fmla="*/ 418707 w 949068"/>
                <a:gd name="connsiteY5" fmla="*/ 83741 h 949068"/>
                <a:gd name="connsiteX6" fmla="*/ 181440 w 949068"/>
                <a:gd name="connsiteY6" fmla="*/ 83741 h 949068"/>
                <a:gd name="connsiteX7" fmla="*/ 181440 w 949068"/>
                <a:gd name="connsiteY7" fmla="*/ 0 h 949068"/>
                <a:gd name="connsiteX8" fmla="*/ 13957 w 949068"/>
                <a:gd name="connsiteY8" fmla="*/ 0 h 949068"/>
                <a:gd name="connsiteX9" fmla="*/ 13957 w 949068"/>
                <a:gd name="connsiteY9" fmla="*/ 851371 h 949068"/>
                <a:gd name="connsiteX10" fmla="*/ 0 w 949068"/>
                <a:gd name="connsiteY10" fmla="*/ 851371 h 949068"/>
                <a:gd name="connsiteX11" fmla="*/ 0 w 949068"/>
                <a:gd name="connsiteY11" fmla="*/ 949069 h 949068"/>
                <a:gd name="connsiteX12" fmla="*/ 949069 w 949068"/>
                <a:gd name="connsiteY12" fmla="*/ 949069 h 949068"/>
                <a:gd name="connsiteX13" fmla="*/ 949069 w 949068"/>
                <a:gd name="connsiteY13" fmla="*/ 851371 h 949068"/>
                <a:gd name="connsiteX14" fmla="*/ 669931 w 949068"/>
                <a:gd name="connsiteY14" fmla="*/ 83741 h 949068"/>
                <a:gd name="connsiteX15" fmla="*/ 907198 w 949068"/>
                <a:gd name="connsiteY15" fmla="*/ 83741 h 949068"/>
                <a:gd name="connsiteX16" fmla="*/ 907198 w 949068"/>
                <a:gd name="connsiteY16" fmla="*/ 181440 h 949068"/>
                <a:gd name="connsiteX17" fmla="*/ 669931 w 949068"/>
                <a:gd name="connsiteY17" fmla="*/ 181440 h 949068"/>
                <a:gd name="connsiteX18" fmla="*/ 669931 w 949068"/>
                <a:gd name="connsiteY18" fmla="*/ 251224 h 949068"/>
                <a:gd name="connsiteX19" fmla="*/ 669931 w 949068"/>
                <a:gd name="connsiteY19" fmla="*/ 209353 h 949068"/>
                <a:gd name="connsiteX20" fmla="*/ 907198 w 949068"/>
                <a:gd name="connsiteY20" fmla="*/ 209353 h 949068"/>
                <a:gd name="connsiteX21" fmla="*/ 907198 w 949068"/>
                <a:gd name="connsiteY21" fmla="*/ 683888 h 949068"/>
                <a:gd name="connsiteX22" fmla="*/ 669931 w 949068"/>
                <a:gd name="connsiteY22" fmla="*/ 683888 h 949068"/>
                <a:gd name="connsiteX23" fmla="*/ 907198 w 949068"/>
                <a:gd name="connsiteY23" fmla="*/ 711802 h 949068"/>
                <a:gd name="connsiteX24" fmla="*/ 907198 w 949068"/>
                <a:gd name="connsiteY24" fmla="*/ 851371 h 949068"/>
                <a:gd name="connsiteX25" fmla="*/ 669931 w 949068"/>
                <a:gd name="connsiteY25" fmla="*/ 851371 h 949068"/>
                <a:gd name="connsiteX26" fmla="*/ 669931 w 949068"/>
                <a:gd name="connsiteY26" fmla="*/ 711802 h 949068"/>
                <a:gd name="connsiteX27" fmla="*/ 642017 w 949068"/>
                <a:gd name="connsiteY27" fmla="*/ 279138 h 949068"/>
                <a:gd name="connsiteX28" fmla="*/ 642017 w 949068"/>
                <a:gd name="connsiteY28" fmla="*/ 851371 h 949068"/>
                <a:gd name="connsiteX29" fmla="*/ 418707 w 949068"/>
                <a:gd name="connsiteY29" fmla="*/ 851371 h 949068"/>
                <a:gd name="connsiteX30" fmla="*/ 418707 w 949068"/>
                <a:gd name="connsiteY30" fmla="*/ 279138 h 949068"/>
                <a:gd name="connsiteX31" fmla="*/ 390793 w 949068"/>
                <a:gd name="connsiteY31" fmla="*/ 111655 h 949068"/>
                <a:gd name="connsiteX32" fmla="*/ 390793 w 949068"/>
                <a:gd name="connsiteY32" fmla="*/ 851371 h 949068"/>
                <a:gd name="connsiteX33" fmla="*/ 181440 w 949068"/>
                <a:gd name="connsiteY33" fmla="*/ 851371 h 949068"/>
                <a:gd name="connsiteX34" fmla="*/ 181440 w 949068"/>
                <a:gd name="connsiteY34" fmla="*/ 111655 h 949068"/>
                <a:gd name="connsiteX35" fmla="*/ 41871 w 949068"/>
                <a:gd name="connsiteY35" fmla="*/ 27914 h 949068"/>
                <a:gd name="connsiteX36" fmla="*/ 153526 w 949068"/>
                <a:gd name="connsiteY36" fmla="*/ 27914 h 949068"/>
                <a:gd name="connsiteX37" fmla="*/ 153526 w 949068"/>
                <a:gd name="connsiteY37" fmla="*/ 851371 h 949068"/>
                <a:gd name="connsiteX38" fmla="*/ 41871 w 949068"/>
                <a:gd name="connsiteY38" fmla="*/ 851371 h 949068"/>
                <a:gd name="connsiteX39" fmla="*/ 921155 w 949068"/>
                <a:gd name="connsiteY39" fmla="*/ 921155 h 949068"/>
                <a:gd name="connsiteX40" fmla="*/ 27914 w 949068"/>
                <a:gd name="connsiteY40" fmla="*/ 921155 h 949068"/>
                <a:gd name="connsiteX41" fmla="*/ 27914 w 949068"/>
                <a:gd name="connsiteY41" fmla="*/ 879284 h 949068"/>
                <a:gd name="connsiteX42" fmla="*/ 921155 w 949068"/>
                <a:gd name="connsiteY42" fmla="*/ 879284 h 94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49068" h="949068">
                  <a:moveTo>
                    <a:pt x="935112" y="851371"/>
                  </a:moveTo>
                  <a:lnTo>
                    <a:pt x="935112" y="55828"/>
                  </a:lnTo>
                  <a:lnTo>
                    <a:pt x="642017" y="55828"/>
                  </a:lnTo>
                  <a:lnTo>
                    <a:pt x="642017" y="251224"/>
                  </a:lnTo>
                  <a:lnTo>
                    <a:pt x="418707" y="251224"/>
                  </a:lnTo>
                  <a:lnTo>
                    <a:pt x="418707" y="83741"/>
                  </a:lnTo>
                  <a:lnTo>
                    <a:pt x="181440" y="83741"/>
                  </a:lnTo>
                  <a:lnTo>
                    <a:pt x="181440" y="0"/>
                  </a:lnTo>
                  <a:lnTo>
                    <a:pt x="13957" y="0"/>
                  </a:lnTo>
                  <a:lnTo>
                    <a:pt x="13957" y="851371"/>
                  </a:lnTo>
                  <a:lnTo>
                    <a:pt x="0" y="851371"/>
                  </a:lnTo>
                  <a:lnTo>
                    <a:pt x="0" y="949069"/>
                  </a:lnTo>
                  <a:lnTo>
                    <a:pt x="949069" y="949069"/>
                  </a:lnTo>
                  <a:lnTo>
                    <a:pt x="949069" y="851371"/>
                  </a:lnTo>
                  <a:close/>
                  <a:moveTo>
                    <a:pt x="669931" y="83741"/>
                  </a:moveTo>
                  <a:lnTo>
                    <a:pt x="907198" y="83741"/>
                  </a:lnTo>
                  <a:lnTo>
                    <a:pt x="907198" y="181440"/>
                  </a:lnTo>
                  <a:lnTo>
                    <a:pt x="669931" y="181440"/>
                  </a:lnTo>
                  <a:close/>
                  <a:moveTo>
                    <a:pt x="669931" y="251224"/>
                  </a:moveTo>
                  <a:lnTo>
                    <a:pt x="669931" y="209353"/>
                  </a:lnTo>
                  <a:lnTo>
                    <a:pt x="907198" y="209353"/>
                  </a:lnTo>
                  <a:lnTo>
                    <a:pt x="907198" y="683888"/>
                  </a:lnTo>
                  <a:lnTo>
                    <a:pt x="669931" y="683888"/>
                  </a:lnTo>
                  <a:close/>
                  <a:moveTo>
                    <a:pt x="907198" y="711802"/>
                  </a:moveTo>
                  <a:lnTo>
                    <a:pt x="907198" y="851371"/>
                  </a:lnTo>
                  <a:lnTo>
                    <a:pt x="669931" y="851371"/>
                  </a:lnTo>
                  <a:lnTo>
                    <a:pt x="669931" y="711802"/>
                  </a:lnTo>
                  <a:close/>
                  <a:moveTo>
                    <a:pt x="642017" y="279138"/>
                  </a:moveTo>
                  <a:lnTo>
                    <a:pt x="642017" y="851371"/>
                  </a:lnTo>
                  <a:lnTo>
                    <a:pt x="418707" y="851371"/>
                  </a:lnTo>
                  <a:lnTo>
                    <a:pt x="418707" y="279138"/>
                  </a:lnTo>
                  <a:close/>
                  <a:moveTo>
                    <a:pt x="390793" y="111655"/>
                  </a:moveTo>
                  <a:lnTo>
                    <a:pt x="390793" y="851371"/>
                  </a:lnTo>
                  <a:lnTo>
                    <a:pt x="181440" y="851371"/>
                  </a:lnTo>
                  <a:lnTo>
                    <a:pt x="181440" y="111655"/>
                  </a:lnTo>
                  <a:close/>
                  <a:moveTo>
                    <a:pt x="41871" y="27914"/>
                  </a:moveTo>
                  <a:lnTo>
                    <a:pt x="153526" y="27914"/>
                  </a:lnTo>
                  <a:lnTo>
                    <a:pt x="153526" y="851371"/>
                  </a:lnTo>
                  <a:lnTo>
                    <a:pt x="41871" y="851371"/>
                  </a:lnTo>
                  <a:close/>
                  <a:moveTo>
                    <a:pt x="921155" y="921155"/>
                  </a:moveTo>
                  <a:lnTo>
                    <a:pt x="27914" y="921155"/>
                  </a:lnTo>
                  <a:lnTo>
                    <a:pt x="27914" y="879284"/>
                  </a:lnTo>
                  <a:lnTo>
                    <a:pt x="921155" y="879284"/>
                  </a:lnTo>
                  <a:close/>
                </a:path>
              </a:pathLst>
            </a:custGeom>
            <a:solidFill>
              <a:srgbClr val="000000"/>
            </a:solidFill>
            <a:ln w="13891" cap="flat">
              <a:noFill/>
              <a:prstDash val="solid"/>
              <a:miter/>
            </a:ln>
          </p:spPr>
          <p:txBody>
            <a:bodyPr rtlCol="0" anchor="ctr"/>
            <a:lstStyle/>
            <a:p>
              <a:endParaRPr lang="da-DK" dirty="0"/>
            </a:p>
          </p:txBody>
        </p:sp>
        <p:sp>
          <p:nvSpPr>
            <p:cNvPr id="29" name="Kombinationstegning: figur 28">
              <a:extLst>
                <a:ext uri="{FF2B5EF4-FFF2-40B4-BE49-F238E27FC236}">
                  <a16:creationId xmlns:a16="http://schemas.microsoft.com/office/drawing/2014/main" id="{3F7CD267-964F-4779-AF2C-4B2E0F51DB79}"/>
                </a:ext>
              </a:extLst>
            </p:cNvPr>
            <p:cNvSpPr/>
            <p:nvPr/>
          </p:nvSpPr>
          <p:spPr>
            <a:xfrm>
              <a:off x="1303297" y="2095018"/>
              <a:ext cx="97698" cy="97698"/>
            </a:xfrm>
            <a:custGeom>
              <a:avLst/>
              <a:gdLst>
                <a:gd name="connsiteX0" fmla="*/ 97698 w 97698"/>
                <a:gd name="connsiteY0" fmla="*/ 0 h 97698"/>
                <a:gd name="connsiteX1" fmla="*/ 0 w 97698"/>
                <a:gd name="connsiteY1" fmla="*/ 0 h 97698"/>
                <a:gd name="connsiteX2" fmla="*/ 0 w 97698"/>
                <a:gd name="connsiteY2" fmla="*/ 97698 h 97698"/>
                <a:gd name="connsiteX3" fmla="*/ 97698 w 97698"/>
                <a:gd name="connsiteY3" fmla="*/ 97698 h 97698"/>
                <a:gd name="connsiteX4" fmla="*/ 69784 w 97698"/>
                <a:gd name="connsiteY4" fmla="*/ 69784 h 97698"/>
                <a:gd name="connsiteX5" fmla="*/ 27914 w 97698"/>
                <a:gd name="connsiteY5" fmla="*/ 69784 h 97698"/>
                <a:gd name="connsiteX6" fmla="*/ 27914 w 97698"/>
                <a:gd name="connsiteY6" fmla="*/ 27914 h 97698"/>
                <a:gd name="connsiteX7" fmla="*/ 69784 w 97698"/>
                <a:gd name="connsiteY7" fmla="*/ 27914 h 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698" h="97698">
                  <a:moveTo>
                    <a:pt x="97698" y="0"/>
                  </a:moveTo>
                  <a:lnTo>
                    <a:pt x="0" y="0"/>
                  </a:lnTo>
                  <a:lnTo>
                    <a:pt x="0" y="97698"/>
                  </a:lnTo>
                  <a:lnTo>
                    <a:pt x="97698" y="97698"/>
                  </a:lnTo>
                  <a:close/>
                  <a:moveTo>
                    <a:pt x="69784" y="69784"/>
                  </a:moveTo>
                  <a:lnTo>
                    <a:pt x="27914" y="69784"/>
                  </a:lnTo>
                  <a:lnTo>
                    <a:pt x="27914" y="27914"/>
                  </a:lnTo>
                  <a:lnTo>
                    <a:pt x="69784" y="27914"/>
                  </a:lnTo>
                  <a:close/>
                </a:path>
              </a:pathLst>
            </a:custGeom>
            <a:solidFill>
              <a:schemeClr val="accent1"/>
            </a:solidFill>
            <a:ln w="13891" cap="flat">
              <a:noFill/>
              <a:prstDash val="solid"/>
              <a:miter/>
            </a:ln>
          </p:spPr>
          <p:txBody>
            <a:bodyPr rtlCol="0" anchor="ctr"/>
            <a:lstStyle/>
            <a:p>
              <a:endParaRPr lang="da-DK"/>
            </a:p>
          </p:txBody>
        </p:sp>
        <p:sp>
          <p:nvSpPr>
            <p:cNvPr id="30" name="Kombinationstegning: figur 29">
              <a:extLst>
                <a:ext uri="{FF2B5EF4-FFF2-40B4-BE49-F238E27FC236}">
                  <a16:creationId xmlns:a16="http://schemas.microsoft.com/office/drawing/2014/main" id="{121483A1-F7B0-493F-8CE9-A53FC62D2A01}"/>
                </a:ext>
              </a:extLst>
            </p:cNvPr>
            <p:cNvSpPr/>
            <p:nvPr/>
          </p:nvSpPr>
          <p:spPr>
            <a:xfrm>
              <a:off x="1568478" y="2290414"/>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a:p>
          </p:txBody>
        </p:sp>
        <p:sp>
          <p:nvSpPr>
            <p:cNvPr id="31" name="Kombinationstegning: figur 30">
              <a:extLst>
                <a:ext uri="{FF2B5EF4-FFF2-40B4-BE49-F238E27FC236}">
                  <a16:creationId xmlns:a16="http://schemas.microsoft.com/office/drawing/2014/main" id="{956C6441-E20C-4F89-9865-C3B6AD09D4AD}"/>
                </a:ext>
              </a:extLst>
            </p:cNvPr>
            <p:cNvSpPr/>
            <p:nvPr/>
          </p:nvSpPr>
          <p:spPr>
            <a:xfrm>
              <a:off x="1568478" y="2611423"/>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dirty="0"/>
            </a:p>
          </p:txBody>
        </p:sp>
      </p:grpSp>
      <p:grpSp>
        <p:nvGrpSpPr>
          <p:cNvPr id="32" name="Grafik 27" descr="Bøger på reol kontur">
            <a:extLst>
              <a:ext uri="{FF2B5EF4-FFF2-40B4-BE49-F238E27FC236}">
                <a16:creationId xmlns:a16="http://schemas.microsoft.com/office/drawing/2014/main" id="{69DA32ED-04BB-4042-8F7C-38FD8DB1CBA0}"/>
              </a:ext>
            </a:extLst>
          </p:cNvPr>
          <p:cNvGrpSpPr/>
          <p:nvPr/>
        </p:nvGrpSpPr>
        <p:grpSpPr>
          <a:xfrm>
            <a:off x="9143628" y="1053578"/>
            <a:ext cx="635492" cy="635492"/>
            <a:chOff x="1066030" y="1927535"/>
            <a:chExt cx="949068" cy="949068"/>
          </a:xfrm>
          <a:solidFill>
            <a:srgbClr val="000000"/>
          </a:solidFill>
        </p:grpSpPr>
        <p:sp>
          <p:nvSpPr>
            <p:cNvPr id="33" name="Kombinationstegning: figur 32">
              <a:extLst>
                <a:ext uri="{FF2B5EF4-FFF2-40B4-BE49-F238E27FC236}">
                  <a16:creationId xmlns:a16="http://schemas.microsoft.com/office/drawing/2014/main" id="{3E47C73D-777F-4210-93FB-F364BBFD1F8D}"/>
                </a:ext>
              </a:extLst>
            </p:cNvPr>
            <p:cNvSpPr/>
            <p:nvPr/>
          </p:nvSpPr>
          <p:spPr>
            <a:xfrm>
              <a:off x="1066030" y="1927535"/>
              <a:ext cx="949068" cy="949068"/>
            </a:xfrm>
            <a:custGeom>
              <a:avLst/>
              <a:gdLst>
                <a:gd name="connsiteX0" fmla="*/ 935112 w 949068"/>
                <a:gd name="connsiteY0" fmla="*/ 851371 h 949068"/>
                <a:gd name="connsiteX1" fmla="*/ 935112 w 949068"/>
                <a:gd name="connsiteY1" fmla="*/ 55828 h 949068"/>
                <a:gd name="connsiteX2" fmla="*/ 642017 w 949068"/>
                <a:gd name="connsiteY2" fmla="*/ 55828 h 949068"/>
                <a:gd name="connsiteX3" fmla="*/ 642017 w 949068"/>
                <a:gd name="connsiteY3" fmla="*/ 251224 h 949068"/>
                <a:gd name="connsiteX4" fmla="*/ 418707 w 949068"/>
                <a:gd name="connsiteY4" fmla="*/ 251224 h 949068"/>
                <a:gd name="connsiteX5" fmla="*/ 418707 w 949068"/>
                <a:gd name="connsiteY5" fmla="*/ 83741 h 949068"/>
                <a:gd name="connsiteX6" fmla="*/ 181440 w 949068"/>
                <a:gd name="connsiteY6" fmla="*/ 83741 h 949068"/>
                <a:gd name="connsiteX7" fmla="*/ 181440 w 949068"/>
                <a:gd name="connsiteY7" fmla="*/ 0 h 949068"/>
                <a:gd name="connsiteX8" fmla="*/ 13957 w 949068"/>
                <a:gd name="connsiteY8" fmla="*/ 0 h 949068"/>
                <a:gd name="connsiteX9" fmla="*/ 13957 w 949068"/>
                <a:gd name="connsiteY9" fmla="*/ 851371 h 949068"/>
                <a:gd name="connsiteX10" fmla="*/ 0 w 949068"/>
                <a:gd name="connsiteY10" fmla="*/ 851371 h 949068"/>
                <a:gd name="connsiteX11" fmla="*/ 0 w 949068"/>
                <a:gd name="connsiteY11" fmla="*/ 949069 h 949068"/>
                <a:gd name="connsiteX12" fmla="*/ 949069 w 949068"/>
                <a:gd name="connsiteY12" fmla="*/ 949069 h 949068"/>
                <a:gd name="connsiteX13" fmla="*/ 949069 w 949068"/>
                <a:gd name="connsiteY13" fmla="*/ 851371 h 949068"/>
                <a:gd name="connsiteX14" fmla="*/ 669931 w 949068"/>
                <a:gd name="connsiteY14" fmla="*/ 83741 h 949068"/>
                <a:gd name="connsiteX15" fmla="*/ 907198 w 949068"/>
                <a:gd name="connsiteY15" fmla="*/ 83741 h 949068"/>
                <a:gd name="connsiteX16" fmla="*/ 907198 w 949068"/>
                <a:gd name="connsiteY16" fmla="*/ 181440 h 949068"/>
                <a:gd name="connsiteX17" fmla="*/ 669931 w 949068"/>
                <a:gd name="connsiteY17" fmla="*/ 181440 h 949068"/>
                <a:gd name="connsiteX18" fmla="*/ 669931 w 949068"/>
                <a:gd name="connsiteY18" fmla="*/ 251224 h 949068"/>
                <a:gd name="connsiteX19" fmla="*/ 669931 w 949068"/>
                <a:gd name="connsiteY19" fmla="*/ 209353 h 949068"/>
                <a:gd name="connsiteX20" fmla="*/ 907198 w 949068"/>
                <a:gd name="connsiteY20" fmla="*/ 209353 h 949068"/>
                <a:gd name="connsiteX21" fmla="*/ 907198 w 949068"/>
                <a:gd name="connsiteY21" fmla="*/ 683888 h 949068"/>
                <a:gd name="connsiteX22" fmla="*/ 669931 w 949068"/>
                <a:gd name="connsiteY22" fmla="*/ 683888 h 949068"/>
                <a:gd name="connsiteX23" fmla="*/ 907198 w 949068"/>
                <a:gd name="connsiteY23" fmla="*/ 711802 h 949068"/>
                <a:gd name="connsiteX24" fmla="*/ 907198 w 949068"/>
                <a:gd name="connsiteY24" fmla="*/ 851371 h 949068"/>
                <a:gd name="connsiteX25" fmla="*/ 669931 w 949068"/>
                <a:gd name="connsiteY25" fmla="*/ 851371 h 949068"/>
                <a:gd name="connsiteX26" fmla="*/ 669931 w 949068"/>
                <a:gd name="connsiteY26" fmla="*/ 711802 h 949068"/>
                <a:gd name="connsiteX27" fmla="*/ 642017 w 949068"/>
                <a:gd name="connsiteY27" fmla="*/ 279138 h 949068"/>
                <a:gd name="connsiteX28" fmla="*/ 642017 w 949068"/>
                <a:gd name="connsiteY28" fmla="*/ 851371 h 949068"/>
                <a:gd name="connsiteX29" fmla="*/ 418707 w 949068"/>
                <a:gd name="connsiteY29" fmla="*/ 851371 h 949068"/>
                <a:gd name="connsiteX30" fmla="*/ 418707 w 949068"/>
                <a:gd name="connsiteY30" fmla="*/ 279138 h 949068"/>
                <a:gd name="connsiteX31" fmla="*/ 390793 w 949068"/>
                <a:gd name="connsiteY31" fmla="*/ 111655 h 949068"/>
                <a:gd name="connsiteX32" fmla="*/ 390793 w 949068"/>
                <a:gd name="connsiteY32" fmla="*/ 851371 h 949068"/>
                <a:gd name="connsiteX33" fmla="*/ 181440 w 949068"/>
                <a:gd name="connsiteY33" fmla="*/ 851371 h 949068"/>
                <a:gd name="connsiteX34" fmla="*/ 181440 w 949068"/>
                <a:gd name="connsiteY34" fmla="*/ 111655 h 949068"/>
                <a:gd name="connsiteX35" fmla="*/ 41871 w 949068"/>
                <a:gd name="connsiteY35" fmla="*/ 27914 h 949068"/>
                <a:gd name="connsiteX36" fmla="*/ 153526 w 949068"/>
                <a:gd name="connsiteY36" fmla="*/ 27914 h 949068"/>
                <a:gd name="connsiteX37" fmla="*/ 153526 w 949068"/>
                <a:gd name="connsiteY37" fmla="*/ 851371 h 949068"/>
                <a:gd name="connsiteX38" fmla="*/ 41871 w 949068"/>
                <a:gd name="connsiteY38" fmla="*/ 851371 h 949068"/>
                <a:gd name="connsiteX39" fmla="*/ 921155 w 949068"/>
                <a:gd name="connsiteY39" fmla="*/ 921155 h 949068"/>
                <a:gd name="connsiteX40" fmla="*/ 27914 w 949068"/>
                <a:gd name="connsiteY40" fmla="*/ 921155 h 949068"/>
                <a:gd name="connsiteX41" fmla="*/ 27914 w 949068"/>
                <a:gd name="connsiteY41" fmla="*/ 879284 h 949068"/>
                <a:gd name="connsiteX42" fmla="*/ 921155 w 949068"/>
                <a:gd name="connsiteY42" fmla="*/ 879284 h 94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49068" h="949068">
                  <a:moveTo>
                    <a:pt x="935112" y="851371"/>
                  </a:moveTo>
                  <a:lnTo>
                    <a:pt x="935112" y="55828"/>
                  </a:lnTo>
                  <a:lnTo>
                    <a:pt x="642017" y="55828"/>
                  </a:lnTo>
                  <a:lnTo>
                    <a:pt x="642017" y="251224"/>
                  </a:lnTo>
                  <a:lnTo>
                    <a:pt x="418707" y="251224"/>
                  </a:lnTo>
                  <a:lnTo>
                    <a:pt x="418707" y="83741"/>
                  </a:lnTo>
                  <a:lnTo>
                    <a:pt x="181440" y="83741"/>
                  </a:lnTo>
                  <a:lnTo>
                    <a:pt x="181440" y="0"/>
                  </a:lnTo>
                  <a:lnTo>
                    <a:pt x="13957" y="0"/>
                  </a:lnTo>
                  <a:lnTo>
                    <a:pt x="13957" y="851371"/>
                  </a:lnTo>
                  <a:lnTo>
                    <a:pt x="0" y="851371"/>
                  </a:lnTo>
                  <a:lnTo>
                    <a:pt x="0" y="949069"/>
                  </a:lnTo>
                  <a:lnTo>
                    <a:pt x="949069" y="949069"/>
                  </a:lnTo>
                  <a:lnTo>
                    <a:pt x="949069" y="851371"/>
                  </a:lnTo>
                  <a:close/>
                  <a:moveTo>
                    <a:pt x="669931" y="83741"/>
                  </a:moveTo>
                  <a:lnTo>
                    <a:pt x="907198" y="83741"/>
                  </a:lnTo>
                  <a:lnTo>
                    <a:pt x="907198" y="181440"/>
                  </a:lnTo>
                  <a:lnTo>
                    <a:pt x="669931" y="181440"/>
                  </a:lnTo>
                  <a:close/>
                  <a:moveTo>
                    <a:pt x="669931" y="251224"/>
                  </a:moveTo>
                  <a:lnTo>
                    <a:pt x="669931" y="209353"/>
                  </a:lnTo>
                  <a:lnTo>
                    <a:pt x="907198" y="209353"/>
                  </a:lnTo>
                  <a:lnTo>
                    <a:pt x="907198" y="683888"/>
                  </a:lnTo>
                  <a:lnTo>
                    <a:pt x="669931" y="683888"/>
                  </a:lnTo>
                  <a:close/>
                  <a:moveTo>
                    <a:pt x="907198" y="711802"/>
                  </a:moveTo>
                  <a:lnTo>
                    <a:pt x="907198" y="851371"/>
                  </a:lnTo>
                  <a:lnTo>
                    <a:pt x="669931" y="851371"/>
                  </a:lnTo>
                  <a:lnTo>
                    <a:pt x="669931" y="711802"/>
                  </a:lnTo>
                  <a:close/>
                  <a:moveTo>
                    <a:pt x="642017" y="279138"/>
                  </a:moveTo>
                  <a:lnTo>
                    <a:pt x="642017" y="851371"/>
                  </a:lnTo>
                  <a:lnTo>
                    <a:pt x="418707" y="851371"/>
                  </a:lnTo>
                  <a:lnTo>
                    <a:pt x="418707" y="279138"/>
                  </a:lnTo>
                  <a:close/>
                  <a:moveTo>
                    <a:pt x="390793" y="111655"/>
                  </a:moveTo>
                  <a:lnTo>
                    <a:pt x="390793" y="851371"/>
                  </a:lnTo>
                  <a:lnTo>
                    <a:pt x="181440" y="851371"/>
                  </a:lnTo>
                  <a:lnTo>
                    <a:pt x="181440" y="111655"/>
                  </a:lnTo>
                  <a:close/>
                  <a:moveTo>
                    <a:pt x="41871" y="27914"/>
                  </a:moveTo>
                  <a:lnTo>
                    <a:pt x="153526" y="27914"/>
                  </a:lnTo>
                  <a:lnTo>
                    <a:pt x="153526" y="851371"/>
                  </a:lnTo>
                  <a:lnTo>
                    <a:pt x="41871" y="851371"/>
                  </a:lnTo>
                  <a:close/>
                  <a:moveTo>
                    <a:pt x="921155" y="921155"/>
                  </a:moveTo>
                  <a:lnTo>
                    <a:pt x="27914" y="921155"/>
                  </a:lnTo>
                  <a:lnTo>
                    <a:pt x="27914" y="879284"/>
                  </a:lnTo>
                  <a:lnTo>
                    <a:pt x="921155" y="879284"/>
                  </a:lnTo>
                  <a:close/>
                </a:path>
              </a:pathLst>
            </a:custGeom>
            <a:solidFill>
              <a:srgbClr val="000000"/>
            </a:solidFill>
            <a:ln w="13891" cap="flat">
              <a:noFill/>
              <a:prstDash val="solid"/>
              <a:miter/>
            </a:ln>
          </p:spPr>
          <p:txBody>
            <a:bodyPr rtlCol="0" anchor="ctr"/>
            <a:lstStyle/>
            <a:p>
              <a:endParaRPr lang="da-DK" dirty="0"/>
            </a:p>
          </p:txBody>
        </p:sp>
        <p:sp>
          <p:nvSpPr>
            <p:cNvPr id="34" name="Kombinationstegning: figur 33">
              <a:extLst>
                <a:ext uri="{FF2B5EF4-FFF2-40B4-BE49-F238E27FC236}">
                  <a16:creationId xmlns:a16="http://schemas.microsoft.com/office/drawing/2014/main" id="{7475A540-F0C4-4CBA-A76B-E881C4238765}"/>
                </a:ext>
              </a:extLst>
            </p:cNvPr>
            <p:cNvSpPr/>
            <p:nvPr/>
          </p:nvSpPr>
          <p:spPr>
            <a:xfrm>
              <a:off x="1303297" y="2095018"/>
              <a:ext cx="97698" cy="97698"/>
            </a:xfrm>
            <a:custGeom>
              <a:avLst/>
              <a:gdLst>
                <a:gd name="connsiteX0" fmla="*/ 97698 w 97698"/>
                <a:gd name="connsiteY0" fmla="*/ 0 h 97698"/>
                <a:gd name="connsiteX1" fmla="*/ 0 w 97698"/>
                <a:gd name="connsiteY1" fmla="*/ 0 h 97698"/>
                <a:gd name="connsiteX2" fmla="*/ 0 w 97698"/>
                <a:gd name="connsiteY2" fmla="*/ 97698 h 97698"/>
                <a:gd name="connsiteX3" fmla="*/ 97698 w 97698"/>
                <a:gd name="connsiteY3" fmla="*/ 97698 h 97698"/>
                <a:gd name="connsiteX4" fmla="*/ 69784 w 97698"/>
                <a:gd name="connsiteY4" fmla="*/ 69784 h 97698"/>
                <a:gd name="connsiteX5" fmla="*/ 27914 w 97698"/>
                <a:gd name="connsiteY5" fmla="*/ 69784 h 97698"/>
                <a:gd name="connsiteX6" fmla="*/ 27914 w 97698"/>
                <a:gd name="connsiteY6" fmla="*/ 27914 h 97698"/>
                <a:gd name="connsiteX7" fmla="*/ 69784 w 97698"/>
                <a:gd name="connsiteY7" fmla="*/ 27914 h 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698" h="97698">
                  <a:moveTo>
                    <a:pt x="97698" y="0"/>
                  </a:moveTo>
                  <a:lnTo>
                    <a:pt x="0" y="0"/>
                  </a:lnTo>
                  <a:lnTo>
                    <a:pt x="0" y="97698"/>
                  </a:lnTo>
                  <a:lnTo>
                    <a:pt x="97698" y="97698"/>
                  </a:lnTo>
                  <a:close/>
                  <a:moveTo>
                    <a:pt x="69784" y="69784"/>
                  </a:moveTo>
                  <a:lnTo>
                    <a:pt x="27914" y="69784"/>
                  </a:lnTo>
                  <a:lnTo>
                    <a:pt x="27914" y="27914"/>
                  </a:lnTo>
                  <a:lnTo>
                    <a:pt x="69784" y="27914"/>
                  </a:lnTo>
                  <a:close/>
                </a:path>
              </a:pathLst>
            </a:custGeom>
            <a:solidFill>
              <a:schemeClr val="accent1"/>
            </a:solidFill>
            <a:ln w="13891" cap="flat">
              <a:noFill/>
              <a:prstDash val="solid"/>
              <a:miter/>
            </a:ln>
          </p:spPr>
          <p:txBody>
            <a:bodyPr rtlCol="0" anchor="ctr"/>
            <a:lstStyle/>
            <a:p>
              <a:endParaRPr lang="da-DK"/>
            </a:p>
          </p:txBody>
        </p:sp>
        <p:sp>
          <p:nvSpPr>
            <p:cNvPr id="35" name="Kombinationstegning: figur 34">
              <a:extLst>
                <a:ext uri="{FF2B5EF4-FFF2-40B4-BE49-F238E27FC236}">
                  <a16:creationId xmlns:a16="http://schemas.microsoft.com/office/drawing/2014/main" id="{940B852A-9538-49CB-834E-73C34F865A4E}"/>
                </a:ext>
              </a:extLst>
            </p:cNvPr>
            <p:cNvSpPr/>
            <p:nvPr/>
          </p:nvSpPr>
          <p:spPr>
            <a:xfrm>
              <a:off x="1568478" y="2290414"/>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a:p>
          </p:txBody>
        </p:sp>
        <p:sp>
          <p:nvSpPr>
            <p:cNvPr id="36" name="Kombinationstegning: figur 35">
              <a:extLst>
                <a:ext uri="{FF2B5EF4-FFF2-40B4-BE49-F238E27FC236}">
                  <a16:creationId xmlns:a16="http://schemas.microsoft.com/office/drawing/2014/main" id="{5EE3BCCE-9F2F-4A64-BD29-B43F072D9E50}"/>
                </a:ext>
              </a:extLst>
            </p:cNvPr>
            <p:cNvSpPr/>
            <p:nvPr/>
          </p:nvSpPr>
          <p:spPr>
            <a:xfrm>
              <a:off x="1568478" y="2611423"/>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dirty="0"/>
            </a:p>
          </p:txBody>
        </p:sp>
      </p:grpSp>
    </p:spTree>
    <p:extLst>
      <p:ext uri="{BB962C8B-B14F-4D97-AF65-F5344CB8AC3E}">
        <p14:creationId xmlns:p14="http://schemas.microsoft.com/office/powerpoint/2010/main" val="1535962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711699BE-0911-4F77-9B7C-B80860A891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15" name="Objekt 14" hidden="1">
                        <a:extLst>
                          <a:ext uri="{FF2B5EF4-FFF2-40B4-BE49-F238E27FC236}">
                            <a16:creationId xmlns:a16="http://schemas.microsoft.com/office/drawing/2014/main" id="{711699BE-0911-4F77-9B7C-B80860A891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8" name="Rektangel: afrundede hjørner 27">
            <a:extLst>
              <a:ext uri="{FF2B5EF4-FFF2-40B4-BE49-F238E27FC236}">
                <a16:creationId xmlns:a16="http://schemas.microsoft.com/office/drawing/2014/main" id="{C1EFA97B-246B-47B7-8576-53AC2376654F}"/>
              </a:ext>
            </a:extLst>
          </p:cNvPr>
          <p:cNvSpPr/>
          <p:nvPr/>
        </p:nvSpPr>
        <p:spPr>
          <a:xfrm>
            <a:off x="6250881" y="1980800"/>
            <a:ext cx="5221120" cy="444364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2" name="Titel 1">
            <a:extLst>
              <a:ext uri="{FF2B5EF4-FFF2-40B4-BE49-F238E27FC236}">
                <a16:creationId xmlns:a16="http://schemas.microsoft.com/office/drawing/2014/main" id="{5D3F321D-4D68-40B1-980C-96D19D6425BB}"/>
              </a:ext>
            </a:extLst>
          </p:cNvPr>
          <p:cNvSpPr>
            <a:spLocks noGrp="1"/>
          </p:cNvSpPr>
          <p:nvPr>
            <p:ph type="title"/>
          </p:nvPr>
        </p:nvSpPr>
        <p:spPr>
          <a:xfrm>
            <a:off x="1294326" y="894268"/>
            <a:ext cx="10177673" cy="893928"/>
          </a:xfrm>
        </p:spPr>
        <p:txBody>
          <a:bodyPr vert="horz"/>
          <a:lstStyle/>
          <a:p>
            <a:r>
              <a:rPr lang="en-US" sz="2800" dirty="0">
                <a:solidFill>
                  <a:schemeClr val="tx1"/>
                </a:solidFill>
              </a:rPr>
              <a:t>Separation of books in two groups: stock items and off-the-shelf items</a:t>
            </a:r>
          </a:p>
        </p:txBody>
      </p:sp>
      <p:sp>
        <p:nvSpPr>
          <p:cNvPr id="4" name="Pladsholder til slidenummer 3">
            <a:extLst>
              <a:ext uri="{FF2B5EF4-FFF2-40B4-BE49-F238E27FC236}">
                <a16:creationId xmlns:a16="http://schemas.microsoft.com/office/drawing/2014/main" id="{2A9D063F-C1C6-46A1-BC7B-2E43B8217E2A}"/>
              </a:ext>
            </a:extLst>
          </p:cNvPr>
          <p:cNvSpPr>
            <a:spLocks noGrp="1"/>
          </p:cNvSpPr>
          <p:nvPr>
            <p:ph type="sldNum" sz="quarter" idx="12"/>
          </p:nvPr>
        </p:nvSpPr>
        <p:spPr/>
        <p:txBody>
          <a:bodyPr/>
          <a:lstStyle/>
          <a:p>
            <a:fld id="{24C8C45C-947F-4981-8B3F-4F32E973C901}" type="slidenum">
              <a:rPr lang="da-DK" smtClean="0"/>
              <a:t>16</a:t>
            </a:fld>
            <a:endParaRPr lang="da-DK" dirty="0"/>
          </a:p>
        </p:txBody>
      </p:sp>
      <p:sp>
        <p:nvSpPr>
          <p:cNvPr id="5" name="Rektangel: afrundede hjørner 4">
            <a:extLst>
              <a:ext uri="{FF2B5EF4-FFF2-40B4-BE49-F238E27FC236}">
                <a16:creationId xmlns:a16="http://schemas.microsoft.com/office/drawing/2014/main" id="{9A490730-556C-4B41-A5B6-86A66224AA7C}"/>
              </a:ext>
            </a:extLst>
          </p:cNvPr>
          <p:cNvSpPr/>
          <p:nvPr/>
        </p:nvSpPr>
        <p:spPr>
          <a:xfrm>
            <a:off x="7712057" y="2128051"/>
            <a:ext cx="3623600" cy="112770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spcAft>
                <a:spcPts val="600"/>
              </a:spcAft>
            </a:pPr>
            <a:r>
              <a:rPr lang="en-US" sz="1300" dirty="0">
                <a:solidFill>
                  <a:schemeClr val="tx1"/>
                </a:solidFill>
                <a:latin typeface="+mj-lt"/>
              </a:rPr>
              <a:t>Shelving at the local library  </a:t>
            </a:r>
          </a:p>
          <a:p>
            <a:pPr marL="179388" indent="-179388">
              <a:spcAft>
                <a:spcPts val="600"/>
              </a:spcAft>
              <a:buFont typeface="Arial" panose="020B0604020202020204" pitchFamily="34" charset="0"/>
              <a:buChar char="•"/>
            </a:pPr>
            <a:r>
              <a:rPr lang="en-US" sz="1300" dirty="0">
                <a:solidFill>
                  <a:schemeClr val="tx1"/>
                </a:solidFill>
                <a:latin typeface="KBH Tekst" panose="00000500000000000000" pitchFamily="2" charset="0"/>
              </a:rPr>
              <a:t>Books placed in the library space need to be shelved systematically and alphabetically for patrons to locate them.</a:t>
            </a:r>
          </a:p>
        </p:txBody>
      </p:sp>
      <p:sp>
        <p:nvSpPr>
          <p:cNvPr id="9" name="Rektangel: afrundede hjørner 8">
            <a:extLst>
              <a:ext uri="{FF2B5EF4-FFF2-40B4-BE49-F238E27FC236}">
                <a16:creationId xmlns:a16="http://schemas.microsoft.com/office/drawing/2014/main" id="{D7FF4CC1-039A-475F-89C0-90ED0F3FE663}"/>
              </a:ext>
            </a:extLst>
          </p:cNvPr>
          <p:cNvSpPr/>
          <p:nvPr/>
        </p:nvSpPr>
        <p:spPr>
          <a:xfrm>
            <a:off x="563568" y="2556504"/>
            <a:ext cx="4883314" cy="68373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85750" indent="-285750">
              <a:buFont typeface="Arial" panose="020B0604020202020204" pitchFamily="34" charset="0"/>
              <a:buChar char="•"/>
            </a:pPr>
            <a:r>
              <a:rPr lang="en-US" sz="1300" noProof="0" dirty="0">
                <a:solidFill>
                  <a:schemeClr val="tx1"/>
                </a:solidFill>
                <a:latin typeface="KBH Tekst" panose="00000500000000000000" pitchFamily="2" charset="0"/>
              </a:rPr>
              <a:t>IMMS can </a:t>
            </a:r>
            <a:r>
              <a:rPr lang="en-US" sz="1300" dirty="0">
                <a:solidFill>
                  <a:schemeClr val="tx1"/>
                </a:solidFill>
                <a:latin typeface="KBH Tekst" panose="00000500000000000000" pitchFamily="2" charset="0"/>
              </a:rPr>
              <a:t>identify which books are borrowed, which books are primarily reserved and which books that are never borrowed. </a:t>
            </a:r>
            <a:endParaRPr lang="en-US" sz="1300" noProof="0" dirty="0">
              <a:solidFill>
                <a:schemeClr val="tx1"/>
              </a:solidFill>
              <a:latin typeface="KBH Tekst" panose="00000500000000000000" pitchFamily="2" charset="0"/>
            </a:endParaRPr>
          </a:p>
        </p:txBody>
      </p:sp>
      <p:sp>
        <p:nvSpPr>
          <p:cNvPr id="11" name="Rektangel: afrundede hjørner 10">
            <a:extLst>
              <a:ext uri="{FF2B5EF4-FFF2-40B4-BE49-F238E27FC236}">
                <a16:creationId xmlns:a16="http://schemas.microsoft.com/office/drawing/2014/main" id="{27E40237-348A-4AA4-8213-AFA6806F7F49}"/>
              </a:ext>
            </a:extLst>
          </p:cNvPr>
          <p:cNvSpPr/>
          <p:nvPr/>
        </p:nvSpPr>
        <p:spPr>
          <a:xfrm>
            <a:off x="563567" y="3467644"/>
            <a:ext cx="5073141" cy="47755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85750" indent="-285750">
              <a:buFont typeface="Arial" panose="020B0604020202020204" pitchFamily="34" charset="0"/>
              <a:buChar char="•"/>
            </a:pPr>
            <a:r>
              <a:rPr lang="en-US" sz="1300" noProof="0" dirty="0">
                <a:solidFill>
                  <a:schemeClr val="tx1"/>
                </a:solidFill>
                <a:latin typeface="KBH Tekst" panose="00000500000000000000" pitchFamily="2" charset="0"/>
              </a:rPr>
              <a:t>The collections of all 20 libraries </a:t>
            </a:r>
            <a:r>
              <a:rPr lang="en-US" sz="1300" dirty="0">
                <a:solidFill>
                  <a:schemeClr val="tx1"/>
                </a:solidFill>
                <a:latin typeface="KBH Tekst" panose="00000500000000000000" pitchFamily="2" charset="0"/>
              </a:rPr>
              <a:t>was</a:t>
            </a:r>
            <a:r>
              <a:rPr lang="en-US" sz="1300" noProof="0" dirty="0">
                <a:solidFill>
                  <a:schemeClr val="tx1"/>
                </a:solidFill>
                <a:latin typeface="KBH Tekst" panose="00000500000000000000" pitchFamily="2" charset="0"/>
              </a:rPr>
              <a:t> adjusted locally with more copies of books that are in demand at the local library (i.e. Children's books) and fewer of those that are typically reserved (i.e. </a:t>
            </a:r>
            <a:r>
              <a:rPr lang="en-US" sz="1300" dirty="0">
                <a:solidFill>
                  <a:schemeClr val="tx1"/>
                </a:solidFill>
                <a:latin typeface="KBH Tekst" panose="00000500000000000000" pitchFamily="2" charset="0"/>
              </a:rPr>
              <a:t>study books</a:t>
            </a:r>
            <a:r>
              <a:rPr lang="en-US" sz="1300" noProof="0" dirty="0">
                <a:solidFill>
                  <a:schemeClr val="tx1"/>
                </a:solidFill>
                <a:latin typeface="KBH Tekst" panose="00000500000000000000" pitchFamily="2" charset="0"/>
              </a:rPr>
              <a:t>).</a:t>
            </a:r>
          </a:p>
        </p:txBody>
      </p:sp>
      <p:sp>
        <p:nvSpPr>
          <p:cNvPr id="13" name="Rektangel: afrundede hjørner 12">
            <a:extLst>
              <a:ext uri="{FF2B5EF4-FFF2-40B4-BE49-F238E27FC236}">
                <a16:creationId xmlns:a16="http://schemas.microsoft.com/office/drawing/2014/main" id="{2CC85E4A-76A6-4B4D-B498-B10F47AEA4BF}"/>
              </a:ext>
            </a:extLst>
          </p:cNvPr>
          <p:cNvSpPr/>
          <p:nvPr/>
        </p:nvSpPr>
        <p:spPr>
          <a:xfrm>
            <a:off x="563567" y="4172604"/>
            <a:ext cx="4986915" cy="5502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85750" indent="-285750">
              <a:buFont typeface="Arial" panose="020B0604020202020204" pitchFamily="34" charset="0"/>
              <a:buChar char="•"/>
            </a:pPr>
            <a:r>
              <a:rPr lang="en-US" sz="1300" dirty="0">
                <a:solidFill>
                  <a:schemeClr val="tx1"/>
                </a:solidFill>
                <a:latin typeface="KBH Tekst" panose="00000500000000000000" pitchFamily="2" charset="0"/>
              </a:rPr>
              <a:t>125.000 boos was moved to the hotel creating room for more book displays, larger children’s libraries and more activities in the library space.</a:t>
            </a:r>
          </a:p>
        </p:txBody>
      </p:sp>
      <p:sp>
        <p:nvSpPr>
          <p:cNvPr id="14" name="Rektangel: afrundede hjørner 13">
            <a:extLst>
              <a:ext uri="{FF2B5EF4-FFF2-40B4-BE49-F238E27FC236}">
                <a16:creationId xmlns:a16="http://schemas.microsoft.com/office/drawing/2014/main" id="{CE97EC28-BC69-4A3E-BC22-70ED75A8D9F0}"/>
              </a:ext>
            </a:extLst>
          </p:cNvPr>
          <p:cNvSpPr/>
          <p:nvPr/>
        </p:nvSpPr>
        <p:spPr>
          <a:xfrm>
            <a:off x="555809" y="4795943"/>
            <a:ext cx="4898832" cy="3659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285750" indent="-285750">
              <a:buFont typeface="Arial" panose="020B0604020202020204" pitchFamily="34" charset="0"/>
              <a:buChar char="•"/>
            </a:pPr>
            <a:r>
              <a:rPr lang="en-US" sz="1300" dirty="0">
                <a:solidFill>
                  <a:schemeClr val="tx1"/>
                </a:solidFill>
                <a:latin typeface="KBH Tekst" panose="00000500000000000000" pitchFamily="2" charset="0"/>
              </a:rPr>
              <a:t>The collection at the local libraries are continuously adjusted based on data and professional assessments.</a:t>
            </a:r>
          </a:p>
        </p:txBody>
      </p:sp>
      <p:grpSp>
        <p:nvGrpSpPr>
          <p:cNvPr id="16" name="Gruppe 15">
            <a:extLst>
              <a:ext uri="{FF2B5EF4-FFF2-40B4-BE49-F238E27FC236}">
                <a16:creationId xmlns:a16="http://schemas.microsoft.com/office/drawing/2014/main" id="{B8BBCAED-4890-450D-A40D-F3E1CB5FBF8D}"/>
              </a:ext>
            </a:extLst>
          </p:cNvPr>
          <p:cNvGrpSpPr/>
          <p:nvPr/>
        </p:nvGrpSpPr>
        <p:grpSpPr>
          <a:xfrm>
            <a:off x="6545137" y="3937882"/>
            <a:ext cx="1116120" cy="1072610"/>
            <a:chOff x="813182" y="2189363"/>
            <a:chExt cx="1329935" cy="1278091"/>
          </a:xfrm>
        </p:grpSpPr>
        <p:sp>
          <p:nvSpPr>
            <p:cNvPr id="17" name="Freeform 17">
              <a:extLst>
                <a:ext uri="{FF2B5EF4-FFF2-40B4-BE49-F238E27FC236}">
                  <a16:creationId xmlns:a16="http://schemas.microsoft.com/office/drawing/2014/main" id="{A975F342-1663-4F74-B57B-133A32317ACF}"/>
                </a:ext>
              </a:extLst>
            </p:cNvPr>
            <p:cNvSpPr>
              <a:spLocks noChangeAspect="1" noEditPoints="1"/>
            </p:cNvSpPr>
            <p:nvPr/>
          </p:nvSpPr>
          <p:spPr bwMode="auto">
            <a:xfrm>
              <a:off x="813182" y="2189363"/>
              <a:ext cx="535898" cy="1087559"/>
            </a:xfrm>
            <a:custGeom>
              <a:avLst/>
              <a:gdLst>
                <a:gd name="T0" fmla="*/ 1114 w 1167"/>
                <a:gd name="T1" fmla="*/ 542 h 2404"/>
                <a:gd name="T2" fmla="*/ 645 w 1167"/>
                <a:gd name="T3" fmla="*/ 354 h 2404"/>
                <a:gd name="T4" fmla="*/ 637 w 1167"/>
                <a:gd name="T5" fmla="*/ 347 h 2404"/>
                <a:gd name="T6" fmla="*/ 570 w 1167"/>
                <a:gd name="T7" fmla="*/ 316 h 2404"/>
                <a:gd name="T8" fmla="*/ 53 w 1167"/>
                <a:gd name="T9" fmla="*/ 542 h 2404"/>
                <a:gd name="T10" fmla="*/ 772 w 1167"/>
                <a:gd name="T11" fmla="*/ 232 h 2404"/>
                <a:gd name="T12" fmla="*/ 826 w 1167"/>
                <a:gd name="T13" fmla="*/ 282 h 2404"/>
                <a:gd name="T14" fmla="*/ 937 w 1167"/>
                <a:gd name="T15" fmla="*/ 52 h 2404"/>
                <a:gd name="T16" fmla="*/ 990 w 1167"/>
                <a:gd name="T17" fmla="*/ 282 h 2404"/>
                <a:gd name="T18" fmla="*/ 1114 w 1167"/>
                <a:gd name="T19" fmla="*/ 232 h 2404"/>
                <a:gd name="T20" fmla="*/ 757 w 1167"/>
                <a:gd name="T21" fmla="*/ 1561 h 2404"/>
                <a:gd name="T22" fmla="*/ 757 w 1167"/>
                <a:gd name="T23" fmla="*/ 1779 h 2404"/>
                <a:gd name="T24" fmla="*/ 975 w 1167"/>
                <a:gd name="T25" fmla="*/ 1561 h 2404"/>
                <a:gd name="T26" fmla="*/ 475 w 1167"/>
                <a:gd name="T27" fmla="*/ 1561 h 2404"/>
                <a:gd name="T28" fmla="*/ 475 w 1167"/>
                <a:gd name="T29" fmla="*/ 1779 h 2404"/>
                <a:gd name="T30" fmla="*/ 692 w 1167"/>
                <a:gd name="T31" fmla="*/ 1561 h 2404"/>
                <a:gd name="T32" fmla="*/ 192 w 1167"/>
                <a:gd name="T33" fmla="*/ 1561 h 2404"/>
                <a:gd name="T34" fmla="*/ 192 w 1167"/>
                <a:gd name="T35" fmla="*/ 1779 h 2404"/>
                <a:gd name="T36" fmla="*/ 410 w 1167"/>
                <a:gd name="T37" fmla="*/ 1561 h 2404"/>
                <a:gd name="T38" fmla="*/ 757 w 1167"/>
                <a:gd name="T39" fmla="*/ 1250 h 2404"/>
                <a:gd name="T40" fmla="*/ 757 w 1167"/>
                <a:gd name="T41" fmla="*/ 1468 h 2404"/>
                <a:gd name="T42" fmla="*/ 975 w 1167"/>
                <a:gd name="T43" fmla="*/ 1250 h 2404"/>
                <a:gd name="T44" fmla="*/ 475 w 1167"/>
                <a:gd name="T45" fmla="*/ 1250 h 2404"/>
                <a:gd name="T46" fmla="*/ 475 w 1167"/>
                <a:gd name="T47" fmla="*/ 1468 h 2404"/>
                <a:gd name="T48" fmla="*/ 692 w 1167"/>
                <a:gd name="T49" fmla="*/ 1250 h 2404"/>
                <a:gd name="T50" fmla="*/ 192 w 1167"/>
                <a:gd name="T51" fmla="*/ 1250 h 2404"/>
                <a:gd name="T52" fmla="*/ 192 w 1167"/>
                <a:gd name="T53" fmla="*/ 1468 h 2404"/>
                <a:gd name="T54" fmla="*/ 410 w 1167"/>
                <a:gd name="T55" fmla="*/ 1250 h 2404"/>
                <a:gd name="T56" fmla="*/ 975 w 1167"/>
                <a:gd name="T57" fmla="*/ 1157 h 2404"/>
                <a:gd name="T58" fmla="*/ 975 w 1167"/>
                <a:gd name="T59" fmla="*/ 939 h 2404"/>
                <a:gd name="T60" fmla="*/ 757 w 1167"/>
                <a:gd name="T61" fmla="*/ 1157 h 2404"/>
                <a:gd name="T62" fmla="*/ 475 w 1167"/>
                <a:gd name="T63" fmla="*/ 939 h 2404"/>
                <a:gd name="T64" fmla="*/ 475 w 1167"/>
                <a:gd name="T65" fmla="*/ 1157 h 2404"/>
                <a:gd name="T66" fmla="*/ 692 w 1167"/>
                <a:gd name="T67" fmla="*/ 939 h 2404"/>
                <a:gd name="T68" fmla="*/ 192 w 1167"/>
                <a:gd name="T69" fmla="*/ 939 h 2404"/>
                <a:gd name="T70" fmla="*/ 192 w 1167"/>
                <a:gd name="T71" fmla="*/ 1157 h 2404"/>
                <a:gd name="T72" fmla="*/ 410 w 1167"/>
                <a:gd name="T73" fmla="*/ 939 h 2404"/>
                <a:gd name="T74" fmla="*/ 990 w 1167"/>
                <a:gd name="T75" fmla="*/ 179 h 2404"/>
                <a:gd name="T76" fmla="*/ 990 w 1167"/>
                <a:gd name="T77" fmla="*/ 0 h 2404"/>
                <a:gd name="T78" fmla="*/ 772 w 1167"/>
                <a:gd name="T79" fmla="*/ 179 h 2404"/>
                <a:gd name="T80" fmla="*/ 0 w 1167"/>
                <a:gd name="T81" fmla="*/ 542 h 2404"/>
                <a:gd name="T82" fmla="*/ 0 w 1167"/>
                <a:gd name="T83" fmla="*/ 596 h 2404"/>
                <a:gd name="T84" fmla="*/ 0 w 1167"/>
                <a:gd name="T85" fmla="*/ 2007 h 2404"/>
                <a:gd name="T86" fmla="*/ 53 w 1167"/>
                <a:gd name="T87" fmla="*/ 596 h 2404"/>
                <a:gd name="T88" fmla="*/ 584 w 1167"/>
                <a:gd name="T89" fmla="*/ 373 h 2404"/>
                <a:gd name="T90" fmla="*/ 797 w 1167"/>
                <a:gd name="T91" fmla="*/ 547 h 2404"/>
                <a:gd name="T92" fmla="*/ 818 w 1167"/>
                <a:gd name="T93" fmla="*/ 564 h 2404"/>
                <a:gd name="T94" fmla="*/ 856 w 1167"/>
                <a:gd name="T95" fmla="*/ 596 h 2404"/>
                <a:gd name="T96" fmla="*/ 1114 w 1167"/>
                <a:gd name="T97" fmla="*/ 2350 h 2404"/>
                <a:gd name="T98" fmla="*/ 749 w 1167"/>
                <a:gd name="T99" fmla="*/ 2118 h 2404"/>
                <a:gd name="T100" fmla="*/ 584 w 1167"/>
                <a:gd name="T101" fmla="*/ 1958 h 2404"/>
                <a:gd name="T102" fmla="*/ 418 w 1167"/>
                <a:gd name="T103" fmla="*/ 2350 h 2404"/>
                <a:gd name="T104" fmla="*/ 211 w 1167"/>
                <a:gd name="T105" fmla="*/ 2404 h 2404"/>
                <a:gd name="T106" fmla="*/ 471 w 1167"/>
                <a:gd name="T107" fmla="*/ 2120 h 2404"/>
                <a:gd name="T108" fmla="*/ 584 w 1167"/>
                <a:gd name="T109" fmla="*/ 2011 h 2404"/>
                <a:gd name="T110" fmla="*/ 696 w 1167"/>
                <a:gd name="T111" fmla="*/ 2404 h 2404"/>
                <a:gd name="T112" fmla="*/ 1167 w 1167"/>
                <a:gd name="T113" fmla="*/ 595 h 2404"/>
                <a:gd name="T114" fmla="*/ 1167 w 1167"/>
                <a:gd name="T115" fmla="*/ 179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7" h="2404">
                  <a:moveTo>
                    <a:pt x="1114" y="542"/>
                  </a:moveTo>
                  <a:lnTo>
                    <a:pt x="1114" y="542"/>
                  </a:lnTo>
                  <a:lnTo>
                    <a:pt x="875" y="542"/>
                  </a:lnTo>
                  <a:lnTo>
                    <a:pt x="645" y="354"/>
                  </a:lnTo>
                  <a:cubicBezTo>
                    <a:pt x="643" y="352"/>
                    <a:pt x="641" y="350"/>
                    <a:pt x="639" y="348"/>
                  </a:cubicBezTo>
                  <a:lnTo>
                    <a:pt x="637" y="347"/>
                  </a:lnTo>
                  <a:cubicBezTo>
                    <a:pt x="588" y="307"/>
                    <a:pt x="588" y="307"/>
                    <a:pt x="573" y="314"/>
                  </a:cubicBezTo>
                  <a:lnTo>
                    <a:pt x="570" y="316"/>
                  </a:lnTo>
                  <a:lnTo>
                    <a:pt x="292" y="542"/>
                  </a:lnTo>
                  <a:lnTo>
                    <a:pt x="53" y="542"/>
                  </a:lnTo>
                  <a:lnTo>
                    <a:pt x="53" y="232"/>
                  </a:lnTo>
                  <a:lnTo>
                    <a:pt x="772" y="232"/>
                  </a:lnTo>
                  <a:lnTo>
                    <a:pt x="772" y="282"/>
                  </a:lnTo>
                  <a:lnTo>
                    <a:pt x="826" y="282"/>
                  </a:lnTo>
                  <a:lnTo>
                    <a:pt x="826" y="52"/>
                  </a:lnTo>
                  <a:lnTo>
                    <a:pt x="937" y="52"/>
                  </a:lnTo>
                  <a:lnTo>
                    <a:pt x="937" y="282"/>
                  </a:lnTo>
                  <a:lnTo>
                    <a:pt x="990" y="282"/>
                  </a:lnTo>
                  <a:lnTo>
                    <a:pt x="990" y="232"/>
                  </a:lnTo>
                  <a:lnTo>
                    <a:pt x="1114" y="232"/>
                  </a:lnTo>
                  <a:lnTo>
                    <a:pt x="1114" y="542"/>
                  </a:lnTo>
                  <a:close/>
                  <a:moveTo>
                    <a:pt x="757" y="1561"/>
                  </a:moveTo>
                  <a:lnTo>
                    <a:pt x="757" y="1561"/>
                  </a:lnTo>
                  <a:lnTo>
                    <a:pt x="757" y="1779"/>
                  </a:lnTo>
                  <a:lnTo>
                    <a:pt x="975" y="1779"/>
                  </a:lnTo>
                  <a:lnTo>
                    <a:pt x="975" y="1561"/>
                  </a:lnTo>
                  <a:lnTo>
                    <a:pt x="757" y="1561"/>
                  </a:lnTo>
                  <a:close/>
                  <a:moveTo>
                    <a:pt x="475" y="1561"/>
                  </a:moveTo>
                  <a:lnTo>
                    <a:pt x="475" y="1561"/>
                  </a:lnTo>
                  <a:lnTo>
                    <a:pt x="475" y="1779"/>
                  </a:lnTo>
                  <a:lnTo>
                    <a:pt x="692" y="1779"/>
                  </a:lnTo>
                  <a:lnTo>
                    <a:pt x="692" y="1561"/>
                  </a:lnTo>
                  <a:lnTo>
                    <a:pt x="475" y="1561"/>
                  </a:lnTo>
                  <a:close/>
                  <a:moveTo>
                    <a:pt x="192" y="1561"/>
                  </a:moveTo>
                  <a:lnTo>
                    <a:pt x="192" y="1561"/>
                  </a:lnTo>
                  <a:lnTo>
                    <a:pt x="192" y="1779"/>
                  </a:lnTo>
                  <a:lnTo>
                    <a:pt x="410" y="1779"/>
                  </a:lnTo>
                  <a:lnTo>
                    <a:pt x="410" y="1561"/>
                  </a:lnTo>
                  <a:lnTo>
                    <a:pt x="192" y="1561"/>
                  </a:lnTo>
                  <a:close/>
                  <a:moveTo>
                    <a:pt x="757" y="1250"/>
                  </a:moveTo>
                  <a:lnTo>
                    <a:pt x="757" y="1250"/>
                  </a:lnTo>
                  <a:lnTo>
                    <a:pt x="757" y="1468"/>
                  </a:lnTo>
                  <a:lnTo>
                    <a:pt x="975" y="1468"/>
                  </a:lnTo>
                  <a:lnTo>
                    <a:pt x="975" y="1250"/>
                  </a:lnTo>
                  <a:lnTo>
                    <a:pt x="757" y="1250"/>
                  </a:lnTo>
                  <a:close/>
                  <a:moveTo>
                    <a:pt x="475" y="1250"/>
                  </a:moveTo>
                  <a:lnTo>
                    <a:pt x="475" y="1250"/>
                  </a:lnTo>
                  <a:lnTo>
                    <a:pt x="475" y="1468"/>
                  </a:lnTo>
                  <a:lnTo>
                    <a:pt x="692" y="1468"/>
                  </a:lnTo>
                  <a:lnTo>
                    <a:pt x="692" y="1250"/>
                  </a:lnTo>
                  <a:lnTo>
                    <a:pt x="475" y="1250"/>
                  </a:lnTo>
                  <a:close/>
                  <a:moveTo>
                    <a:pt x="192" y="1250"/>
                  </a:moveTo>
                  <a:lnTo>
                    <a:pt x="192" y="1250"/>
                  </a:lnTo>
                  <a:lnTo>
                    <a:pt x="192" y="1468"/>
                  </a:lnTo>
                  <a:lnTo>
                    <a:pt x="410" y="1468"/>
                  </a:lnTo>
                  <a:lnTo>
                    <a:pt x="410" y="1250"/>
                  </a:lnTo>
                  <a:lnTo>
                    <a:pt x="192" y="1250"/>
                  </a:lnTo>
                  <a:close/>
                  <a:moveTo>
                    <a:pt x="975" y="1157"/>
                  </a:moveTo>
                  <a:lnTo>
                    <a:pt x="975" y="1157"/>
                  </a:lnTo>
                  <a:lnTo>
                    <a:pt x="975" y="939"/>
                  </a:lnTo>
                  <a:lnTo>
                    <a:pt x="757" y="939"/>
                  </a:lnTo>
                  <a:lnTo>
                    <a:pt x="757" y="1157"/>
                  </a:lnTo>
                  <a:lnTo>
                    <a:pt x="975" y="1157"/>
                  </a:lnTo>
                  <a:close/>
                  <a:moveTo>
                    <a:pt x="475" y="939"/>
                  </a:moveTo>
                  <a:lnTo>
                    <a:pt x="475" y="939"/>
                  </a:lnTo>
                  <a:lnTo>
                    <a:pt x="475" y="1157"/>
                  </a:lnTo>
                  <a:lnTo>
                    <a:pt x="692" y="1157"/>
                  </a:lnTo>
                  <a:lnTo>
                    <a:pt x="692" y="939"/>
                  </a:lnTo>
                  <a:lnTo>
                    <a:pt x="475" y="939"/>
                  </a:lnTo>
                  <a:close/>
                  <a:moveTo>
                    <a:pt x="192" y="939"/>
                  </a:moveTo>
                  <a:lnTo>
                    <a:pt x="192" y="939"/>
                  </a:lnTo>
                  <a:lnTo>
                    <a:pt x="192" y="1157"/>
                  </a:lnTo>
                  <a:lnTo>
                    <a:pt x="410" y="1157"/>
                  </a:lnTo>
                  <a:lnTo>
                    <a:pt x="410" y="939"/>
                  </a:lnTo>
                  <a:lnTo>
                    <a:pt x="192" y="939"/>
                  </a:lnTo>
                  <a:close/>
                  <a:moveTo>
                    <a:pt x="990" y="179"/>
                  </a:moveTo>
                  <a:lnTo>
                    <a:pt x="990" y="179"/>
                  </a:lnTo>
                  <a:lnTo>
                    <a:pt x="990" y="0"/>
                  </a:lnTo>
                  <a:lnTo>
                    <a:pt x="772" y="0"/>
                  </a:lnTo>
                  <a:lnTo>
                    <a:pt x="772" y="179"/>
                  </a:lnTo>
                  <a:lnTo>
                    <a:pt x="0" y="179"/>
                  </a:lnTo>
                  <a:lnTo>
                    <a:pt x="0" y="542"/>
                  </a:lnTo>
                  <a:lnTo>
                    <a:pt x="0" y="542"/>
                  </a:lnTo>
                  <a:lnTo>
                    <a:pt x="0" y="596"/>
                  </a:lnTo>
                  <a:lnTo>
                    <a:pt x="0" y="596"/>
                  </a:lnTo>
                  <a:lnTo>
                    <a:pt x="0" y="2007"/>
                  </a:lnTo>
                  <a:lnTo>
                    <a:pt x="53" y="2007"/>
                  </a:lnTo>
                  <a:lnTo>
                    <a:pt x="53" y="596"/>
                  </a:lnTo>
                  <a:lnTo>
                    <a:pt x="311" y="596"/>
                  </a:lnTo>
                  <a:lnTo>
                    <a:pt x="584" y="373"/>
                  </a:lnTo>
                  <a:cubicBezTo>
                    <a:pt x="598" y="384"/>
                    <a:pt x="620" y="402"/>
                    <a:pt x="646" y="424"/>
                  </a:cubicBezTo>
                  <a:cubicBezTo>
                    <a:pt x="695" y="464"/>
                    <a:pt x="756" y="513"/>
                    <a:pt x="797" y="547"/>
                  </a:cubicBezTo>
                  <a:lnTo>
                    <a:pt x="818" y="564"/>
                  </a:lnTo>
                  <a:lnTo>
                    <a:pt x="818" y="564"/>
                  </a:lnTo>
                  <a:cubicBezTo>
                    <a:pt x="829" y="573"/>
                    <a:pt x="839" y="582"/>
                    <a:pt x="849" y="589"/>
                  </a:cubicBezTo>
                  <a:lnTo>
                    <a:pt x="856" y="596"/>
                  </a:lnTo>
                  <a:lnTo>
                    <a:pt x="1114" y="595"/>
                  </a:lnTo>
                  <a:lnTo>
                    <a:pt x="1114" y="2350"/>
                  </a:lnTo>
                  <a:lnTo>
                    <a:pt x="749" y="2350"/>
                  </a:lnTo>
                  <a:lnTo>
                    <a:pt x="749" y="2118"/>
                  </a:lnTo>
                  <a:cubicBezTo>
                    <a:pt x="746" y="2028"/>
                    <a:pt x="673" y="1958"/>
                    <a:pt x="584" y="1958"/>
                  </a:cubicBezTo>
                  <a:lnTo>
                    <a:pt x="584" y="1958"/>
                  </a:lnTo>
                  <a:cubicBezTo>
                    <a:pt x="494" y="1958"/>
                    <a:pt x="421" y="2028"/>
                    <a:pt x="418" y="2119"/>
                  </a:cubicBezTo>
                  <a:lnTo>
                    <a:pt x="418" y="2350"/>
                  </a:lnTo>
                  <a:lnTo>
                    <a:pt x="211" y="2350"/>
                  </a:lnTo>
                  <a:lnTo>
                    <a:pt x="211" y="2404"/>
                  </a:lnTo>
                  <a:lnTo>
                    <a:pt x="471" y="2404"/>
                  </a:lnTo>
                  <a:lnTo>
                    <a:pt x="471" y="2120"/>
                  </a:lnTo>
                  <a:cubicBezTo>
                    <a:pt x="473" y="2059"/>
                    <a:pt x="523" y="2011"/>
                    <a:pt x="584" y="2011"/>
                  </a:cubicBezTo>
                  <a:lnTo>
                    <a:pt x="584" y="2011"/>
                  </a:lnTo>
                  <a:cubicBezTo>
                    <a:pt x="644" y="2011"/>
                    <a:pt x="694" y="2059"/>
                    <a:pt x="696" y="2119"/>
                  </a:cubicBezTo>
                  <a:lnTo>
                    <a:pt x="696" y="2404"/>
                  </a:lnTo>
                  <a:lnTo>
                    <a:pt x="1167" y="2404"/>
                  </a:lnTo>
                  <a:lnTo>
                    <a:pt x="1167" y="595"/>
                  </a:lnTo>
                  <a:lnTo>
                    <a:pt x="1167" y="542"/>
                  </a:lnTo>
                  <a:lnTo>
                    <a:pt x="1167" y="179"/>
                  </a:lnTo>
                  <a:lnTo>
                    <a:pt x="990" y="179"/>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18" name="Freeform 13">
              <a:extLst>
                <a:ext uri="{FF2B5EF4-FFF2-40B4-BE49-F238E27FC236}">
                  <a16:creationId xmlns:a16="http://schemas.microsoft.com/office/drawing/2014/main" id="{4B4E5787-1C6B-4199-80C5-DEF1A651AA62}"/>
                </a:ext>
              </a:extLst>
            </p:cNvPr>
            <p:cNvSpPr>
              <a:spLocks noChangeAspect="1" noEditPoints="1"/>
            </p:cNvSpPr>
            <p:nvPr/>
          </p:nvSpPr>
          <p:spPr bwMode="auto">
            <a:xfrm>
              <a:off x="1323796" y="2189363"/>
              <a:ext cx="516459" cy="1087560"/>
            </a:xfrm>
            <a:custGeom>
              <a:avLst/>
              <a:gdLst>
                <a:gd name="T0" fmla="*/ 564 w 1129"/>
                <a:gd name="T1" fmla="*/ 0 h 2418"/>
                <a:gd name="T2" fmla="*/ 0 w 1129"/>
                <a:gd name="T3" fmla="*/ 193 h 2418"/>
                <a:gd name="T4" fmla="*/ 0 w 1129"/>
                <a:gd name="T5" fmla="*/ 556 h 2418"/>
                <a:gd name="T6" fmla="*/ 758 w 1129"/>
                <a:gd name="T7" fmla="*/ 2418 h 2418"/>
                <a:gd name="T8" fmla="*/ 53 w 1129"/>
                <a:gd name="T9" fmla="*/ 2364 h 2418"/>
                <a:gd name="T10" fmla="*/ 272 w 1129"/>
                <a:gd name="T11" fmla="*/ 610 h 2418"/>
                <a:gd name="T12" fmla="*/ 273 w 1129"/>
                <a:gd name="T13" fmla="*/ 410 h 2418"/>
                <a:gd name="T14" fmla="*/ 664 w 1129"/>
                <a:gd name="T15" fmla="*/ 193 h 2418"/>
                <a:gd name="T16" fmla="*/ 856 w 1129"/>
                <a:gd name="T17" fmla="*/ 610 h 2418"/>
                <a:gd name="T18" fmla="*/ 1075 w 1129"/>
                <a:gd name="T19" fmla="*/ 2021 h 2418"/>
                <a:gd name="T20" fmla="*/ 1129 w 1129"/>
                <a:gd name="T21" fmla="*/ 583 h 2418"/>
                <a:gd name="T22" fmla="*/ 1129 w 1129"/>
                <a:gd name="T23" fmla="*/ 193 h 2418"/>
                <a:gd name="T24" fmla="*/ 564 w 1129"/>
                <a:gd name="T25" fmla="*/ 0 h 2418"/>
                <a:gd name="T26" fmla="*/ 454 w 1129"/>
                <a:gd name="T27" fmla="*/ 391 h 2418"/>
                <a:gd name="T28" fmla="*/ 672 w 1129"/>
                <a:gd name="T29" fmla="*/ 609 h 2418"/>
                <a:gd name="T30" fmla="*/ 454 w 1129"/>
                <a:gd name="T31" fmla="*/ 391 h 2418"/>
                <a:gd name="T32" fmla="*/ 507 w 1129"/>
                <a:gd name="T33" fmla="*/ 444 h 2418"/>
                <a:gd name="T34" fmla="*/ 618 w 1129"/>
                <a:gd name="T35" fmla="*/ 555 h 2418"/>
                <a:gd name="T36" fmla="*/ 507 w 1129"/>
                <a:gd name="T37" fmla="*/ 444 h 2418"/>
                <a:gd name="T38" fmla="*/ 606 w 1129"/>
                <a:gd name="T39" fmla="*/ 953 h 2418"/>
                <a:gd name="T40" fmla="*/ 906 w 1129"/>
                <a:gd name="T41" fmla="*/ 1254 h 2418"/>
                <a:gd name="T42" fmla="*/ 606 w 1129"/>
                <a:gd name="T43" fmla="*/ 953 h 2418"/>
                <a:gd name="T44" fmla="*/ 659 w 1129"/>
                <a:gd name="T45" fmla="*/ 1007 h 2418"/>
                <a:gd name="T46" fmla="*/ 853 w 1129"/>
                <a:gd name="T47" fmla="*/ 1200 h 2418"/>
                <a:gd name="T48" fmla="*/ 659 w 1129"/>
                <a:gd name="T49" fmla="*/ 1007 h 2418"/>
                <a:gd name="T50" fmla="*/ 212 w 1129"/>
                <a:gd name="T51" fmla="*/ 953 h 2418"/>
                <a:gd name="T52" fmla="*/ 512 w 1129"/>
                <a:gd name="T53" fmla="*/ 1254 h 2418"/>
                <a:gd name="T54" fmla="*/ 212 w 1129"/>
                <a:gd name="T55" fmla="*/ 953 h 2418"/>
                <a:gd name="T56" fmla="*/ 265 w 1129"/>
                <a:gd name="T57" fmla="*/ 1007 h 2418"/>
                <a:gd name="T58" fmla="*/ 458 w 1129"/>
                <a:gd name="T59" fmla="*/ 1200 h 2418"/>
                <a:gd name="T60" fmla="*/ 265 w 1129"/>
                <a:gd name="T61" fmla="*/ 1007 h 2418"/>
                <a:gd name="T62" fmla="*/ 606 w 1129"/>
                <a:gd name="T63" fmla="*/ 1347 h 2418"/>
                <a:gd name="T64" fmla="*/ 906 w 1129"/>
                <a:gd name="T65" fmla="*/ 1647 h 2418"/>
                <a:gd name="T66" fmla="*/ 606 w 1129"/>
                <a:gd name="T67" fmla="*/ 1347 h 2418"/>
                <a:gd name="T68" fmla="*/ 659 w 1129"/>
                <a:gd name="T69" fmla="*/ 1400 h 2418"/>
                <a:gd name="T70" fmla="*/ 853 w 1129"/>
                <a:gd name="T71" fmla="*/ 1594 h 2418"/>
                <a:gd name="T72" fmla="*/ 659 w 1129"/>
                <a:gd name="T73" fmla="*/ 1400 h 2418"/>
                <a:gd name="T74" fmla="*/ 212 w 1129"/>
                <a:gd name="T75" fmla="*/ 1347 h 2418"/>
                <a:gd name="T76" fmla="*/ 512 w 1129"/>
                <a:gd name="T77" fmla="*/ 1647 h 2418"/>
                <a:gd name="T78" fmla="*/ 212 w 1129"/>
                <a:gd name="T79" fmla="*/ 1347 h 2418"/>
                <a:gd name="T80" fmla="*/ 265 w 1129"/>
                <a:gd name="T81" fmla="*/ 1400 h 2418"/>
                <a:gd name="T82" fmla="*/ 459 w 1129"/>
                <a:gd name="T83" fmla="*/ 1594 h 2418"/>
                <a:gd name="T84" fmla="*/ 265 w 1129"/>
                <a:gd name="T85" fmla="*/ 1400 h 2418"/>
                <a:gd name="T86" fmla="*/ 606 w 1129"/>
                <a:gd name="T87" fmla="*/ 1740 h 2418"/>
                <a:gd name="T88" fmla="*/ 906 w 1129"/>
                <a:gd name="T89" fmla="*/ 2040 h 2418"/>
                <a:gd name="T90" fmla="*/ 606 w 1129"/>
                <a:gd name="T91" fmla="*/ 1740 h 2418"/>
                <a:gd name="T92" fmla="*/ 659 w 1129"/>
                <a:gd name="T93" fmla="*/ 1793 h 2418"/>
                <a:gd name="T94" fmla="*/ 853 w 1129"/>
                <a:gd name="T95" fmla="*/ 1987 h 2418"/>
                <a:gd name="T96" fmla="*/ 659 w 1129"/>
                <a:gd name="T97" fmla="*/ 1793 h 2418"/>
                <a:gd name="T98" fmla="*/ 212 w 1129"/>
                <a:gd name="T99" fmla="*/ 1740 h 2418"/>
                <a:gd name="T100" fmla="*/ 512 w 1129"/>
                <a:gd name="T101" fmla="*/ 2040 h 2418"/>
                <a:gd name="T102" fmla="*/ 212 w 1129"/>
                <a:gd name="T103" fmla="*/ 1740 h 2418"/>
                <a:gd name="T104" fmla="*/ 265 w 1129"/>
                <a:gd name="T105" fmla="*/ 1794 h 2418"/>
                <a:gd name="T106" fmla="*/ 459 w 1129"/>
                <a:gd name="T107" fmla="*/ 1987 h 2418"/>
                <a:gd name="T108" fmla="*/ 265 w 1129"/>
                <a:gd name="T109" fmla="*/ 179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29" h="2418">
                  <a:moveTo>
                    <a:pt x="564" y="0"/>
                  </a:moveTo>
                  <a:lnTo>
                    <a:pt x="564" y="0"/>
                  </a:lnTo>
                  <a:lnTo>
                    <a:pt x="393" y="193"/>
                  </a:lnTo>
                  <a:lnTo>
                    <a:pt x="0" y="193"/>
                  </a:lnTo>
                  <a:lnTo>
                    <a:pt x="0" y="556"/>
                  </a:lnTo>
                  <a:lnTo>
                    <a:pt x="0" y="556"/>
                  </a:lnTo>
                  <a:lnTo>
                    <a:pt x="0" y="2418"/>
                  </a:lnTo>
                  <a:lnTo>
                    <a:pt x="758" y="2418"/>
                  </a:lnTo>
                  <a:lnTo>
                    <a:pt x="758" y="2364"/>
                  </a:lnTo>
                  <a:lnTo>
                    <a:pt x="53" y="2364"/>
                  </a:lnTo>
                  <a:lnTo>
                    <a:pt x="53" y="610"/>
                  </a:lnTo>
                  <a:lnTo>
                    <a:pt x="272" y="610"/>
                  </a:lnTo>
                  <a:lnTo>
                    <a:pt x="273" y="610"/>
                  </a:lnTo>
                  <a:lnTo>
                    <a:pt x="273" y="410"/>
                  </a:lnTo>
                  <a:lnTo>
                    <a:pt x="564" y="80"/>
                  </a:lnTo>
                  <a:lnTo>
                    <a:pt x="664" y="193"/>
                  </a:lnTo>
                  <a:lnTo>
                    <a:pt x="856" y="410"/>
                  </a:lnTo>
                  <a:lnTo>
                    <a:pt x="856" y="610"/>
                  </a:lnTo>
                  <a:lnTo>
                    <a:pt x="1075" y="610"/>
                  </a:lnTo>
                  <a:lnTo>
                    <a:pt x="1075" y="2021"/>
                  </a:lnTo>
                  <a:lnTo>
                    <a:pt x="1129" y="2021"/>
                  </a:lnTo>
                  <a:lnTo>
                    <a:pt x="1129" y="583"/>
                  </a:lnTo>
                  <a:lnTo>
                    <a:pt x="1128" y="583"/>
                  </a:lnTo>
                  <a:lnTo>
                    <a:pt x="1129" y="193"/>
                  </a:lnTo>
                  <a:lnTo>
                    <a:pt x="735" y="193"/>
                  </a:lnTo>
                  <a:lnTo>
                    <a:pt x="564" y="0"/>
                  </a:lnTo>
                  <a:close/>
                  <a:moveTo>
                    <a:pt x="454" y="391"/>
                  </a:moveTo>
                  <a:lnTo>
                    <a:pt x="454" y="391"/>
                  </a:lnTo>
                  <a:lnTo>
                    <a:pt x="454" y="609"/>
                  </a:lnTo>
                  <a:lnTo>
                    <a:pt x="672" y="609"/>
                  </a:lnTo>
                  <a:lnTo>
                    <a:pt x="672" y="391"/>
                  </a:lnTo>
                  <a:lnTo>
                    <a:pt x="454" y="391"/>
                  </a:lnTo>
                  <a:close/>
                  <a:moveTo>
                    <a:pt x="507" y="444"/>
                  </a:moveTo>
                  <a:lnTo>
                    <a:pt x="507" y="444"/>
                  </a:lnTo>
                  <a:lnTo>
                    <a:pt x="618" y="444"/>
                  </a:lnTo>
                  <a:lnTo>
                    <a:pt x="618" y="555"/>
                  </a:lnTo>
                  <a:lnTo>
                    <a:pt x="507" y="555"/>
                  </a:lnTo>
                  <a:lnTo>
                    <a:pt x="507" y="444"/>
                  </a:lnTo>
                  <a:close/>
                  <a:moveTo>
                    <a:pt x="606" y="953"/>
                  </a:moveTo>
                  <a:lnTo>
                    <a:pt x="606" y="953"/>
                  </a:lnTo>
                  <a:lnTo>
                    <a:pt x="606" y="1254"/>
                  </a:lnTo>
                  <a:lnTo>
                    <a:pt x="906" y="1254"/>
                  </a:lnTo>
                  <a:lnTo>
                    <a:pt x="906" y="953"/>
                  </a:lnTo>
                  <a:lnTo>
                    <a:pt x="606" y="953"/>
                  </a:lnTo>
                  <a:close/>
                  <a:moveTo>
                    <a:pt x="659" y="1007"/>
                  </a:moveTo>
                  <a:lnTo>
                    <a:pt x="659" y="1007"/>
                  </a:lnTo>
                  <a:lnTo>
                    <a:pt x="853" y="1007"/>
                  </a:lnTo>
                  <a:lnTo>
                    <a:pt x="853" y="1200"/>
                  </a:lnTo>
                  <a:lnTo>
                    <a:pt x="659" y="1200"/>
                  </a:lnTo>
                  <a:lnTo>
                    <a:pt x="659" y="1007"/>
                  </a:lnTo>
                  <a:close/>
                  <a:moveTo>
                    <a:pt x="212" y="953"/>
                  </a:moveTo>
                  <a:lnTo>
                    <a:pt x="212" y="953"/>
                  </a:lnTo>
                  <a:lnTo>
                    <a:pt x="212" y="1254"/>
                  </a:lnTo>
                  <a:lnTo>
                    <a:pt x="512" y="1254"/>
                  </a:lnTo>
                  <a:lnTo>
                    <a:pt x="512" y="953"/>
                  </a:lnTo>
                  <a:lnTo>
                    <a:pt x="212" y="953"/>
                  </a:lnTo>
                  <a:close/>
                  <a:moveTo>
                    <a:pt x="265" y="1007"/>
                  </a:moveTo>
                  <a:lnTo>
                    <a:pt x="265" y="1007"/>
                  </a:lnTo>
                  <a:lnTo>
                    <a:pt x="458" y="1007"/>
                  </a:lnTo>
                  <a:lnTo>
                    <a:pt x="458" y="1200"/>
                  </a:lnTo>
                  <a:lnTo>
                    <a:pt x="265" y="1200"/>
                  </a:lnTo>
                  <a:lnTo>
                    <a:pt x="265" y="1007"/>
                  </a:lnTo>
                  <a:close/>
                  <a:moveTo>
                    <a:pt x="606" y="1347"/>
                  </a:moveTo>
                  <a:lnTo>
                    <a:pt x="606" y="1347"/>
                  </a:lnTo>
                  <a:lnTo>
                    <a:pt x="606" y="1647"/>
                  </a:lnTo>
                  <a:lnTo>
                    <a:pt x="906" y="1647"/>
                  </a:lnTo>
                  <a:lnTo>
                    <a:pt x="906" y="1347"/>
                  </a:lnTo>
                  <a:lnTo>
                    <a:pt x="606" y="1347"/>
                  </a:lnTo>
                  <a:close/>
                  <a:moveTo>
                    <a:pt x="659" y="1400"/>
                  </a:moveTo>
                  <a:lnTo>
                    <a:pt x="659" y="1400"/>
                  </a:lnTo>
                  <a:lnTo>
                    <a:pt x="853" y="1400"/>
                  </a:lnTo>
                  <a:lnTo>
                    <a:pt x="853" y="1594"/>
                  </a:lnTo>
                  <a:lnTo>
                    <a:pt x="659" y="1594"/>
                  </a:lnTo>
                  <a:lnTo>
                    <a:pt x="659" y="1400"/>
                  </a:lnTo>
                  <a:close/>
                  <a:moveTo>
                    <a:pt x="212" y="1347"/>
                  </a:moveTo>
                  <a:lnTo>
                    <a:pt x="212" y="1347"/>
                  </a:lnTo>
                  <a:lnTo>
                    <a:pt x="212" y="1647"/>
                  </a:lnTo>
                  <a:lnTo>
                    <a:pt x="512" y="1647"/>
                  </a:lnTo>
                  <a:lnTo>
                    <a:pt x="512" y="1347"/>
                  </a:lnTo>
                  <a:lnTo>
                    <a:pt x="212" y="1347"/>
                  </a:lnTo>
                  <a:close/>
                  <a:moveTo>
                    <a:pt x="265" y="1400"/>
                  </a:moveTo>
                  <a:lnTo>
                    <a:pt x="265" y="1400"/>
                  </a:lnTo>
                  <a:lnTo>
                    <a:pt x="458" y="1400"/>
                  </a:lnTo>
                  <a:lnTo>
                    <a:pt x="459" y="1594"/>
                  </a:lnTo>
                  <a:lnTo>
                    <a:pt x="265" y="1594"/>
                  </a:lnTo>
                  <a:lnTo>
                    <a:pt x="265" y="1400"/>
                  </a:lnTo>
                  <a:close/>
                  <a:moveTo>
                    <a:pt x="606" y="1740"/>
                  </a:moveTo>
                  <a:lnTo>
                    <a:pt x="606" y="1740"/>
                  </a:lnTo>
                  <a:lnTo>
                    <a:pt x="606" y="2040"/>
                  </a:lnTo>
                  <a:lnTo>
                    <a:pt x="906" y="2040"/>
                  </a:lnTo>
                  <a:lnTo>
                    <a:pt x="906" y="1740"/>
                  </a:lnTo>
                  <a:lnTo>
                    <a:pt x="606" y="1740"/>
                  </a:lnTo>
                  <a:close/>
                  <a:moveTo>
                    <a:pt x="659" y="1793"/>
                  </a:moveTo>
                  <a:lnTo>
                    <a:pt x="659" y="1793"/>
                  </a:lnTo>
                  <a:lnTo>
                    <a:pt x="853" y="1793"/>
                  </a:lnTo>
                  <a:lnTo>
                    <a:pt x="853" y="1987"/>
                  </a:lnTo>
                  <a:lnTo>
                    <a:pt x="659" y="1987"/>
                  </a:lnTo>
                  <a:lnTo>
                    <a:pt x="659" y="1793"/>
                  </a:lnTo>
                  <a:close/>
                  <a:moveTo>
                    <a:pt x="212" y="1740"/>
                  </a:moveTo>
                  <a:lnTo>
                    <a:pt x="212" y="1740"/>
                  </a:lnTo>
                  <a:lnTo>
                    <a:pt x="212" y="2040"/>
                  </a:lnTo>
                  <a:lnTo>
                    <a:pt x="512" y="2040"/>
                  </a:lnTo>
                  <a:lnTo>
                    <a:pt x="512" y="1740"/>
                  </a:lnTo>
                  <a:lnTo>
                    <a:pt x="212" y="1740"/>
                  </a:lnTo>
                  <a:close/>
                  <a:moveTo>
                    <a:pt x="265" y="1794"/>
                  </a:moveTo>
                  <a:lnTo>
                    <a:pt x="265" y="1794"/>
                  </a:lnTo>
                  <a:lnTo>
                    <a:pt x="459" y="1793"/>
                  </a:lnTo>
                  <a:lnTo>
                    <a:pt x="459" y="1987"/>
                  </a:lnTo>
                  <a:lnTo>
                    <a:pt x="265" y="1987"/>
                  </a:lnTo>
                  <a:lnTo>
                    <a:pt x="265" y="1794"/>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pic>
          <p:nvPicPr>
            <p:cNvPr id="19" name="Grafik 18" descr="Bøger">
              <a:extLst>
                <a:ext uri="{FF2B5EF4-FFF2-40B4-BE49-F238E27FC236}">
                  <a16:creationId xmlns:a16="http://schemas.microsoft.com/office/drawing/2014/main" id="{69BC4DEE-474C-4A14-AB3C-C408A57095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26658" y="2950995"/>
              <a:ext cx="516459" cy="516459"/>
            </a:xfrm>
            <a:prstGeom prst="rect">
              <a:avLst/>
            </a:prstGeom>
          </p:spPr>
        </p:pic>
      </p:grpSp>
      <p:grpSp>
        <p:nvGrpSpPr>
          <p:cNvPr id="21" name="Gruppe 20">
            <a:extLst>
              <a:ext uri="{FF2B5EF4-FFF2-40B4-BE49-F238E27FC236}">
                <a16:creationId xmlns:a16="http://schemas.microsoft.com/office/drawing/2014/main" id="{E7FE47BF-783F-44F6-8F70-B26F5365AADB}"/>
              </a:ext>
            </a:extLst>
          </p:cNvPr>
          <p:cNvGrpSpPr/>
          <p:nvPr/>
        </p:nvGrpSpPr>
        <p:grpSpPr>
          <a:xfrm>
            <a:off x="6515801" y="2231530"/>
            <a:ext cx="1004760" cy="1100117"/>
            <a:chOff x="10210464" y="4236382"/>
            <a:chExt cx="1178928" cy="1290815"/>
          </a:xfrm>
        </p:grpSpPr>
        <p:sp>
          <p:nvSpPr>
            <p:cNvPr id="22" name="Freeform 29">
              <a:extLst>
                <a:ext uri="{FF2B5EF4-FFF2-40B4-BE49-F238E27FC236}">
                  <a16:creationId xmlns:a16="http://schemas.microsoft.com/office/drawing/2014/main" id="{4D68076C-FFB7-431A-9303-7C2908348E5F}"/>
                </a:ext>
              </a:extLst>
            </p:cNvPr>
            <p:cNvSpPr>
              <a:spLocks noChangeAspect="1" noEditPoints="1"/>
            </p:cNvSpPr>
            <p:nvPr/>
          </p:nvSpPr>
          <p:spPr bwMode="auto">
            <a:xfrm>
              <a:off x="10210464" y="4236382"/>
              <a:ext cx="1092882" cy="1107203"/>
            </a:xfrm>
            <a:custGeom>
              <a:avLst/>
              <a:gdLst>
                <a:gd name="T0" fmla="*/ 1349 w 2406"/>
                <a:gd name="T1" fmla="*/ 1113 h 2436"/>
                <a:gd name="T2" fmla="*/ 1349 w 2406"/>
                <a:gd name="T3" fmla="*/ 1113 h 2436"/>
                <a:gd name="T4" fmla="*/ 1194 w 2406"/>
                <a:gd name="T5" fmla="*/ 1177 h 2436"/>
                <a:gd name="T6" fmla="*/ 1040 w 2406"/>
                <a:gd name="T7" fmla="*/ 1113 h 2436"/>
                <a:gd name="T8" fmla="*/ 807 w 2406"/>
                <a:gd name="T9" fmla="*/ 1198 h 2436"/>
                <a:gd name="T10" fmla="*/ 725 w 2406"/>
                <a:gd name="T11" fmla="*/ 1431 h 2436"/>
                <a:gd name="T12" fmla="*/ 806 w 2406"/>
                <a:gd name="T13" fmla="*/ 1602 h 2436"/>
                <a:gd name="T14" fmla="*/ 1194 w 2406"/>
                <a:gd name="T15" fmla="*/ 1991 h 2436"/>
                <a:gd name="T16" fmla="*/ 1583 w 2406"/>
                <a:gd name="T17" fmla="*/ 1602 h 2436"/>
                <a:gd name="T18" fmla="*/ 1664 w 2406"/>
                <a:gd name="T19" fmla="*/ 1431 h 2436"/>
                <a:gd name="T20" fmla="*/ 1582 w 2406"/>
                <a:gd name="T21" fmla="*/ 1198 h 2436"/>
                <a:gd name="T22" fmla="*/ 1349 w 2406"/>
                <a:gd name="T23" fmla="*/ 1113 h 2436"/>
                <a:gd name="T24" fmla="*/ 1790 w 2406"/>
                <a:gd name="T25" fmla="*/ 602 h 2436"/>
                <a:gd name="T26" fmla="*/ 1790 w 2406"/>
                <a:gd name="T27" fmla="*/ 602 h 2436"/>
                <a:gd name="T28" fmla="*/ 1790 w 2406"/>
                <a:gd name="T29" fmla="*/ 197 h 2436"/>
                <a:gd name="T30" fmla="*/ 1499 w 2406"/>
                <a:gd name="T31" fmla="*/ 197 h 2436"/>
                <a:gd name="T32" fmla="*/ 1499 w 2406"/>
                <a:gd name="T33" fmla="*/ 311 h 2436"/>
                <a:gd name="T34" fmla="*/ 1200 w 2406"/>
                <a:gd name="T35" fmla="*/ 0 h 2436"/>
                <a:gd name="T36" fmla="*/ 0 w 2406"/>
                <a:gd name="T37" fmla="*/ 1235 h 2436"/>
                <a:gd name="T38" fmla="*/ 331 w 2406"/>
                <a:gd name="T39" fmla="*/ 1234 h 2436"/>
                <a:gd name="T40" fmla="*/ 334 w 2406"/>
                <a:gd name="T41" fmla="*/ 2436 h 2436"/>
                <a:gd name="T42" fmla="*/ 1677 w 2406"/>
                <a:gd name="T43" fmla="*/ 2436 h 2436"/>
                <a:gd name="T44" fmla="*/ 1677 w 2406"/>
                <a:gd name="T45" fmla="*/ 2383 h 2436"/>
                <a:gd name="T46" fmla="*/ 388 w 2406"/>
                <a:gd name="T47" fmla="*/ 2383 h 2436"/>
                <a:gd name="T48" fmla="*/ 384 w 2406"/>
                <a:gd name="T49" fmla="*/ 1181 h 2436"/>
                <a:gd name="T50" fmla="*/ 126 w 2406"/>
                <a:gd name="T51" fmla="*/ 1182 h 2436"/>
                <a:gd name="T52" fmla="*/ 1200 w 2406"/>
                <a:gd name="T53" fmla="*/ 76 h 2436"/>
                <a:gd name="T54" fmla="*/ 1499 w 2406"/>
                <a:gd name="T55" fmla="*/ 388 h 2436"/>
                <a:gd name="T56" fmla="*/ 1499 w 2406"/>
                <a:gd name="T57" fmla="*/ 551 h 2436"/>
                <a:gd name="T58" fmla="*/ 1552 w 2406"/>
                <a:gd name="T59" fmla="*/ 551 h 2436"/>
                <a:gd name="T60" fmla="*/ 1552 w 2406"/>
                <a:gd name="T61" fmla="*/ 251 h 2436"/>
                <a:gd name="T62" fmla="*/ 1737 w 2406"/>
                <a:gd name="T63" fmla="*/ 251 h 2436"/>
                <a:gd name="T64" fmla="*/ 1737 w 2406"/>
                <a:gd name="T65" fmla="*/ 753 h 2436"/>
                <a:gd name="T66" fmla="*/ 1790 w 2406"/>
                <a:gd name="T67" fmla="*/ 753 h 2436"/>
                <a:gd name="T68" fmla="*/ 1790 w 2406"/>
                <a:gd name="T69" fmla="*/ 678 h 2436"/>
                <a:gd name="T70" fmla="*/ 2279 w 2406"/>
                <a:gd name="T71" fmla="*/ 1182 h 2436"/>
                <a:gd name="T72" fmla="*/ 2021 w 2406"/>
                <a:gd name="T73" fmla="*/ 1181 h 2436"/>
                <a:gd name="T74" fmla="*/ 2019 w 2406"/>
                <a:gd name="T75" fmla="*/ 2040 h 2436"/>
                <a:gd name="T76" fmla="*/ 2073 w 2406"/>
                <a:gd name="T77" fmla="*/ 2040 h 2436"/>
                <a:gd name="T78" fmla="*/ 2074 w 2406"/>
                <a:gd name="T79" fmla="*/ 1234 h 2436"/>
                <a:gd name="T80" fmla="*/ 2406 w 2406"/>
                <a:gd name="T81" fmla="*/ 1235 h 2436"/>
                <a:gd name="T82" fmla="*/ 1790 w 2406"/>
                <a:gd name="T83" fmla="*/ 602 h 2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6" h="2436">
                  <a:moveTo>
                    <a:pt x="1349" y="1113"/>
                  </a:moveTo>
                  <a:lnTo>
                    <a:pt x="1349" y="1113"/>
                  </a:lnTo>
                  <a:cubicBezTo>
                    <a:pt x="1284" y="1121"/>
                    <a:pt x="1230" y="1149"/>
                    <a:pt x="1194" y="1177"/>
                  </a:cubicBezTo>
                  <a:cubicBezTo>
                    <a:pt x="1159" y="1149"/>
                    <a:pt x="1105" y="1121"/>
                    <a:pt x="1040" y="1113"/>
                  </a:cubicBezTo>
                  <a:cubicBezTo>
                    <a:pt x="980" y="1106"/>
                    <a:pt x="890" y="1115"/>
                    <a:pt x="807" y="1198"/>
                  </a:cubicBezTo>
                  <a:cubicBezTo>
                    <a:pt x="725" y="1281"/>
                    <a:pt x="717" y="1371"/>
                    <a:pt x="725" y="1431"/>
                  </a:cubicBezTo>
                  <a:cubicBezTo>
                    <a:pt x="735" y="1508"/>
                    <a:pt x="774" y="1569"/>
                    <a:pt x="806" y="1602"/>
                  </a:cubicBezTo>
                  <a:lnTo>
                    <a:pt x="1194" y="1991"/>
                  </a:lnTo>
                  <a:lnTo>
                    <a:pt x="1583" y="1602"/>
                  </a:lnTo>
                  <a:cubicBezTo>
                    <a:pt x="1615" y="1569"/>
                    <a:pt x="1653" y="1508"/>
                    <a:pt x="1664" y="1431"/>
                  </a:cubicBezTo>
                  <a:cubicBezTo>
                    <a:pt x="1672" y="1371"/>
                    <a:pt x="1664" y="1281"/>
                    <a:pt x="1582" y="1198"/>
                  </a:cubicBezTo>
                  <a:cubicBezTo>
                    <a:pt x="1499" y="1115"/>
                    <a:pt x="1409" y="1106"/>
                    <a:pt x="1349" y="1113"/>
                  </a:cubicBezTo>
                  <a:close/>
                  <a:moveTo>
                    <a:pt x="1790" y="602"/>
                  </a:moveTo>
                  <a:lnTo>
                    <a:pt x="1790" y="602"/>
                  </a:lnTo>
                  <a:lnTo>
                    <a:pt x="1790" y="197"/>
                  </a:lnTo>
                  <a:lnTo>
                    <a:pt x="1499" y="197"/>
                  </a:lnTo>
                  <a:lnTo>
                    <a:pt x="1499" y="311"/>
                  </a:lnTo>
                  <a:lnTo>
                    <a:pt x="1200" y="0"/>
                  </a:lnTo>
                  <a:lnTo>
                    <a:pt x="0" y="1235"/>
                  </a:lnTo>
                  <a:lnTo>
                    <a:pt x="331" y="1234"/>
                  </a:lnTo>
                  <a:lnTo>
                    <a:pt x="334" y="2436"/>
                  </a:lnTo>
                  <a:lnTo>
                    <a:pt x="1677" y="2436"/>
                  </a:lnTo>
                  <a:lnTo>
                    <a:pt x="1677" y="2383"/>
                  </a:lnTo>
                  <a:lnTo>
                    <a:pt x="388" y="2383"/>
                  </a:lnTo>
                  <a:lnTo>
                    <a:pt x="384" y="1181"/>
                  </a:lnTo>
                  <a:lnTo>
                    <a:pt x="126" y="1182"/>
                  </a:lnTo>
                  <a:lnTo>
                    <a:pt x="1200" y="76"/>
                  </a:lnTo>
                  <a:lnTo>
                    <a:pt x="1499" y="388"/>
                  </a:lnTo>
                  <a:lnTo>
                    <a:pt x="1499" y="551"/>
                  </a:lnTo>
                  <a:lnTo>
                    <a:pt x="1552" y="551"/>
                  </a:lnTo>
                  <a:lnTo>
                    <a:pt x="1552" y="251"/>
                  </a:lnTo>
                  <a:lnTo>
                    <a:pt x="1737" y="251"/>
                  </a:lnTo>
                  <a:lnTo>
                    <a:pt x="1737" y="753"/>
                  </a:lnTo>
                  <a:lnTo>
                    <a:pt x="1790" y="753"/>
                  </a:lnTo>
                  <a:lnTo>
                    <a:pt x="1790" y="678"/>
                  </a:lnTo>
                  <a:lnTo>
                    <a:pt x="2279" y="1182"/>
                  </a:lnTo>
                  <a:lnTo>
                    <a:pt x="2021" y="1181"/>
                  </a:lnTo>
                  <a:lnTo>
                    <a:pt x="2019" y="2040"/>
                  </a:lnTo>
                  <a:lnTo>
                    <a:pt x="2073" y="2040"/>
                  </a:lnTo>
                  <a:lnTo>
                    <a:pt x="2074" y="1234"/>
                  </a:lnTo>
                  <a:lnTo>
                    <a:pt x="2406" y="1235"/>
                  </a:lnTo>
                  <a:lnTo>
                    <a:pt x="1790" y="602"/>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solidFill>
                  <a:schemeClr val="accent2"/>
                </a:solidFill>
              </a:endParaRPr>
            </a:p>
          </p:txBody>
        </p:sp>
        <p:pic>
          <p:nvPicPr>
            <p:cNvPr id="23" name="Grafik 22" descr="Bøger på reol">
              <a:extLst>
                <a:ext uri="{FF2B5EF4-FFF2-40B4-BE49-F238E27FC236}">
                  <a16:creationId xmlns:a16="http://schemas.microsoft.com/office/drawing/2014/main" id="{B0D25046-F63D-4F93-84D2-D549EED7D4B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852579" y="4990384"/>
              <a:ext cx="536813" cy="536813"/>
            </a:xfrm>
            <a:prstGeom prst="rect">
              <a:avLst/>
            </a:prstGeom>
          </p:spPr>
        </p:pic>
      </p:grpSp>
      <p:sp>
        <p:nvSpPr>
          <p:cNvPr id="25" name="Rektangel: afrundede hjørner 24">
            <a:extLst>
              <a:ext uri="{FF2B5EF4-FFF2-40B4-BE49-F238E27FC236}">
                <a16:creationId xmlns:a16="http://schemas.microsoft.com/office/drawing/2014/main" id="{0D8461C0-C910-465A-A7FE-14D57AD68CA2}"/>
              </a:ext>
            </a:extLst>
          </p:cNvPr>
          <p:cNvSpPr/>
          <p:nvPr/>
        </p:nvSpPr>
        <p:spPr>
          <a:xfrm>
            <a:off x="7661258" y="3426655"/>
            <a:ext cx="3623600" cy="28117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spcAft>
                <a:spcPts val="600"/>
              </a:spcAft>
            </a:pPr>
            <a:r>
              <a:rPr lang="en-US" sz="1300" dirty="0">
                <a:solidFill>
                  <a:schemeClr val="tx1"/>
                </a:solidFill>
                <a:latin typeface="+mj-lt"/>
              </a:rPr>
              <a:t>Shelving at the hotel </a:t>
            </a:r>
          </a:p>
          <a:p>
            <a:pPr marL="179388" indent="-179388">
              <a:spcAft>
                <a:spcPts val="600"/>
              </a:spcAft>
              <a:buFont typeface="Arial" panose="020B0604020202020204" pitchFamily="34" charset="0"/>
              <a:buChar char="•"/>
            </a:pPr>
            <a:r>
              <a:rPr lang="en-US" sz="1300" dirty="0">
                <a:solidFill>
                  <a:schemeClr val="tx1"/>
                </a:solidFill>
                <a:latin typeface="KBH Tekst" panose="00000500000000000000" pitchFamily="2" charset="0"/>
              </a:rPr>
              <a:t>Books placed at the hotel can be shelved ”randomly” as long as they are scanned to the shelf, so IMMS knows their location.</a:t>
            </a:r>
          </a:p>
          <a:p>
            <a:pPr marL="179388" indent="-179388">
              <a:spcAft>
                <a:spcPts val="600"/>
              </a:spcAft>
              <a:buFont typeface="Arial" panose="020B0604020202020204" pitchFamily="34" charset="0"/>
              <a:buChar char="•"/>
            </a:pPr>
            <a:r>
              <a:rPr lang="en-US" sz="1300" dirty="0">
                <a:solidFill>
                  <a:schemeClr val="tx1"/>
                </a:solidFill>
                <a:latin typeface="KBH Tekst" panose="00000500000000000000" pitchFamily="2" charset="0"/>
              </a:rPr>
              <a:t>The system generates a pick order with optimal walking lanes when books are ordered.</a:t>
            </a:r>
          </a:p>
          <a:p>
            <a:pPr marL="179388" indent="-179388">
              <a:spcAft>
                <a:spcPts val="600"/>
              </a:spcAft>
              <a:buFont typeface="Arial" panose="020B0604020202020204" pitchFamily="34" charset="0"/>
              <a:buChar char="•"/>
            </a:pPr>
            <a:r>
              <a:rPr lang="en-US" sz="1300" dirty="0">
                <a:solidFill>
                  <a:schemeClr val="tx1"/>
                </a:solidFill>
                <a:latin typeface="KBH Tekst" panose="00000500000000000000" pitchFamily="2" charset="0"/>
              </a:rPr>
              <a:t>It is 6 times faster to shelve books at the hotel and twice as fast to locate them compared to placement in the public library space.</a:t>
            </a:r>
          </a:p>
        </p:txBody>
      </p:sp>
      <p:sp>
        <p:nvSpPr>
          <p:cNvPr id="26" name="Ellipse 25">
            <a:extLst>
              <a:ext uri="{FF2B5EF4-FFF2-40B4-BE49-F238E27FC236}">
                <a16:creationId xmlns:a16="http://schemas.microsoft.com/office/drawing/2014/main" id="{E4795A32-C4FC-41DE-ADC2-BA5A56AC2E1F}"/>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2</a:t>
            </a:r>
          </a:p>
        </p:txBody>
      </p:sp>
      <p:cxnSp>
        <p:nvCxnSpPr>
          <p:cNvPr id="24" name="Lige forbindelse 23">
            <a:extLst>
              <a:ext uri="{FF2B5EF4-FFF2-40B4-BE49-F238E27FC236}">
                <a16:creationId xmlns:a16="http://schemas.microsoft.com/office/drawing/2014/main" id="{22068C9D-DB5D-438C-9609-5DC7A3BF82EB}"/>
              </a:ext>
            </a:extLst>
          </p:cNvPr>
          <p:cNvCxnSpPr>
            <a:cxnSpLocks/>
          </p:cNvCxnSpPr>
          <p:nvPr/>
        </p:nvCxnSpPr>
        <p:spPr>
          <a:xfrm>
            <a:off x="7047084" y="3393870"/>
            <a:ext cx="0" cy="373112"/>
          </a:xfrm>
          <a:prstGeom prst="line">
            <a:avLst/>
          </a:prstGeom>
          <a:ln w="19050">
            <a:headEnd type="non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35" name="Rektangel 34">
            <a:extLst>
              <a:ext uri="{FF2B5EF4-FFF2-40B4-BE49-F238E27FC236}">
                <a16:creationId xmlns:a16="http://schemas.microsoft.com/office/drawing/2014/main" id="{95955575-D7D5-40CF-91E1-D034CEFBD8FC}"/>
              </a:ext>
            </a:extLst>
          </p:cNvPr>
          <p:cNvSpPr/>
          <p:nvPr/>
        </p:nvSpPr>
        <p:spPr>
          <a:xfrm>
            <a:off x="568256" y="2080851"/>
            <a:ext cx="5298288" cy="292388"/>
          </a:xfrm>
          <a:prstGeom prst="rect">
            <a:avLst/>
          </a:prstGeom>
        </p:spPr>
        <p:txBody>
          <a:bodyPr wrap="square">
            <a:spAutoFit/>
          </a:bodyPr>
          <a:lstStyle/>
          <a:p>
            <a:r>
              <a:rPr lang="en-US" sz="1300" dirty="0">
                <a:latin typeface="+mj-lt"/>
              </a:rPr>
              <a:t>Separation of books in order to ensure efficient handling</a:t>
            </a:r>
          </a:p>
        </p:txBody>
      </p:sp>
    </p:spTree>
    <p:extLst>
      <p:ext uri="{BB962C8B-B14F-4D97-AF65-F5344CB8AC3E}">
        <p14:creationId xmlns:p14="http://schemas.microsoft.com/office/powerpoint/2010/main" val="2655011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B480EF04-4D32-4F2E-88E4-E015ACC1296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0" imgH="469" progId="TCLayout.ActiveDocument.1">
                  <p:embed/>
                </p:oleObj>
              </mc:Choice>
              <mc:Fallback>
                <p:oleObj name="think-cell Slide" r:id="rId5" imgW="470" imgH="469" progId="TCLayout.ActiveDocument.1">
                  <p:embed/>
                  <p:pic>
                    <p:nvPicPr>
                      <p:cNvPr id="15" name="Objekt 14" hidden="1">
                        <a:extLst>
                          <a:ext uri="{FF2B5EF4-FFF2-40B4-BE49-F238E27FC236}">
                            <a16:creationId xmlns:a16="http://schemas.microsoft.com/office/drawing/2014/main" id="{B480EF04-4D32-4F2E-88E4-E015ACC1296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pSp>
        <p:nvGrpSpPr>
          <p:cNvPr id="23" name="Gruppe 22">
            <a:extLst>
              <a:ext uri="{FF2B5EF4-FFF2-40B4-BE49-F238E27FC236}">
                <a16:creationId xmlns:a16="http://schemas.microsoft.com/office/drawing/2014/main" id="{F80CFF0C-73D4-46A4-83C5-B696094B758E}"/>
              </a:ext>
            </a:extLst>
          </p:cNvPr>
          <p:cNvGrpSpPr/>
          <p:nvPr/>
        </p:nvGrpSpPr>
        <p:grpSpPr>
          <a:xfrm>
            <a:off x="637784" y="2323673"/>
            <a:ext cx="2404374" cy="3478299"/>
            <a:chOff x="-57889" y="-223618"/>
            <a:chExt cx="2591235" cy="3911519"/>
          </a:xfrm>
          <a:solidFill>
            <a:schemeClr val="accent1">
              <a:lumMod val="20000"/>
              <a:lumOff val="80000"/>
            </a:schemeClr>
          </a:solidFill>
        </p:grpSpPr>
        <p:sp>
          <p:nvSpPr>
            <p:cNvPr id="17" name="Rektangel: afrundede hjørner 16">
              <a:extLst>
                <a:ext uri="{FF2B5EF4-FFF2-40B4-BE49-F238E27FC236}">
                  <a16:creationId xmlns:a16="http://schemas.microsoft.com/office/drawing/2014/main" id="{98DC42FD-F49C-4B43-BD51-C5488EDE2441}"/>
                </a:ext>
              </a:extLst>
            </p:cNvPr>
            <p:cNvSpPr/>
            <p:nvPr/>
          </p:nvSpPr>
          <p:spPr>
            <a:xfrm>
              <a:off x="-57889" y="-223618"/>
              <a:ext cx="2591235" cy="391151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noProof="0" dirty="0">
                <a:solidFill>
                  <a:schemeClr val="tx1"/>
                </a:solidFill>
              </a:endParaRPr>
            </a:p>
          </p:txBody>
        </p:sp>
        <p:sp>
          <p:nvSpPr>
            <p:cNvPr id="6" name="Rektangel 5">
              <a:extLst>
                <a:ext uri="{FF2B5EF4-FFF2-40B4-BE49-F238E27FC236}">
                  <a16:creationId xmlns:a16="http://schemas.microsoft.com/office/drawing/2014/main" id="{9D6AE653-17C5-4129-82CC-9C4AC37A2DC0}"/>
                </a:ext>
              </a:extLst>
            </p:cNvPr>
            <p:cNvSpPr/>
            <p:nvPr/>
          </p:nvSpPr>
          <p:spPr>
            <a:xfrm>
              <a:off x="264790" y="2054215"/>
              <a:ext cx="1866796" cy="588387"/>
            </a:xfrm>
            <a:prstGeom prst="rect">
              <a:avLst/>
            </a:prstGeom>
            <a:grpFill/>
          </p:spPr>
          <p:txBody>
            <a:bodyPr wrap="square">
              <a:spAutoFit/>
            </a:bodyPr>
            <a:lstStyle/>
            <a:p>
              <a:pPr algn="ctr"/>
              <a:r>
                <a:rPr lang="en-US" sz="1400" dirty="0"/>
                <a:t>Books that are often reserved</a:t>
              </a:r>
            </a:p>
          </p:txBody>
        </p:sp>
      </p:grpSp>
      <p:grpSp>
        <p:nvGrpSpPr>
          <p:cNvPr id="24" name="Gruppe 23">
            <a:extLst>
              <a:ext uri="{FF2B5EF4-FFF2-40B4-BE49-F238E27FC236}">
                <a16:creationId xmlns:a16="http://schemas.microsoft.com/office/drawing/2014/main" id="{8697967D-8D70-43E8-A026-6DF61BA759C3}"/>
              </a:ext>
            </a:extLst>
          </p:cNvPr>
          <p:cNvGrpSpPr/>
          <p:nvPr/>
        </p:nvGrpSpPr>
        <p:grpSpPr>
          <a:xfrm>
            <a:off x="9689546" y="2323673"/>
            <a:ext cx="2241696" cy="3478299"/>
            <a:chOff x="8897447" y="-211644"/>
            <a:chExt cx="2415914" cy="3748622"/>
          </a:xfrm>
          <a:solidFill>
            <a:schemeClr val="accent1">
              <a:lumMod val="20000"/>
              <a:lumOff val="80000"/>
            </a:schemeClr>
          </a:solidFill>
        </p:grpSpPr>
        <p:sp>
          <p:nvSpPr>
            <p:cNvPr id="18" name="Rektangel: afrundede hjørner 17">
              <a:extLst>
                <a:ext uri="{FF2B5EF4-FFF2-40B4-BE49-F238E27FC236}">
                  <a16:creationId xmlns:a16="http://schemas.microsoft.com/office/drawing/2014/main" id="{BB951BA6-B2A4-4133-8507-99C717499F14}"/>
                </a:ext>
              </a:extLst>
            </p:cNvPr>
            <p:cNvSpPr/>
            <p:nvPr/>
          </p:nvSpPr>
          <p:spPr>
            <a:xfrm>
              <a:off x="8897447" y="-211644"/>
              <a:ext cx="2415914" cy="374862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noProof="0" dirty="0">
                <a:solidFill>
                  <a:schemeClr val="tx1"/>
                </a:solidFill>
              </a:endParaRPr>
            </a:p>
          </p:txBody>
        </p:sp>
        <p:sp>
          <p:nvSpPr>
            <p:cNvPr id="16" name="Rektangel 15">
              <a:extLst>
                <a:ext uri="{FF2B5EF4-FFF2-40B4-BE49-F238E27FC236}">
                  <a16:creationId xmlns:a16="http://schemas.microsoft.com/office/drawing/2014/main" id="{62134312-C124-49ED-97AD-762EF76343E6}"/>
                </a:ext>
              </a:extLst>
            </p:cNvPr>
            <p:cNvSpPr/>
            <p:nvPr/>
          </p:nvSpPr>
          <p:spPr>
            <a:xfrm>
              <a:off x="9156389" y="1984407"/>
              <a:ext cx="2009525" cy="563883"/>
            </a:xfrm>
            <a:prstGeom prst="rect">
              <a:avLst/>
            </a:prstGeom>
            <a:grpFill/>
          </p:spPr>
          <p:txBody>
            <a:bodyPr wrap="square">
              <a:spAutoFit/>
            </a:bodyPr>
            <a:lstStyle/>
            <a:p>
              <a:pPr algn="ctr"/>
              <a:r>
                <a:rPr lang="en-US" sz="1400" dirty="0"/>
                <a:t>Books often browsed</a:t>
              </a:r>
            </a:p>
          </p:txBody>
        </p:sp>
      </p:grpSp>
      <p:sp>
        <p:nvSpPr>
          <p:cNvPr id="3" name="Rektangel 2" hidden="1">
            <a:extLst>
              <a:ext uri="{FF2B5EF4-FFF2-40B4-BE49-F238E27FC236}">
                <a16:creationId xmlns:a16="http://schemas.microsoft.com/office/drawing/2014/main" id="{11271DC4-2CD5-42CC-9A90-C6C037470482}"/>
              </a:ext>
            </a:extLst>
          </p:cNvPr>
          <p:cNvSpPr/>
          <p:nvPr>
            <p:custDataLst>
              <p:tags r:id="rId2"/>
            </p:custDataLst>
          </p:nvPr>
        </p:nvSpPr>
        <p:spPr>
          <a:xfrm>
            <a:off x="0" y="0"/>
            <a:ext cx="158750" cy="1587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da-DK" sz="2800" b="1" noProof="0" err="1">
              <a:latin typeface="KBH Black" panose="00000A00000000000000" pitchFamily="2" charset="0"/>
              <a:ea typeface="+mj-ea"/>
              <a:cs typeface="+mj-cs"/>
              <a:sym typeface="KBH Black" panose="00000A00000000000000" pitchFamily="2" charset="0"/>
            </a:endParaRPr>
          </a:p>
        </p:txBody>
      </p:sp>
      <p:sp>
        <p:nvSpPr>
          <p:cNvPr id="2" name="Titel 1">
            <a:extLst>
              <a:ext uri="{FF2B5EF4-FFF2-40B4-BE49-F238E27FC236}">
                <a16:creationId xmlns:a16="http://schemas.microsoft.com/office/drawing/2014/main" id="{74941C1F-3FD2-48D1-8E29-265218DDA49A}"/>
              </a:ext>
            </a:extLst>
          </p:cNvPr>
          <p:cNvSpPr>
            <a:spLocks noGrp="1"/>
          </p:cNvSpPr>
          <p:nvPr>
            <p:ph type="title"/>
          </p:nvPr>
        </p:nvSpPr>
        <p:spPr>
          <a:xfrm>
            <a:off x="922142" y="1050149"/>
            <a:ext cx="10752002" cy="893928"/>
          </a:xfrm>
        </p:spPr>
        <p:txBody>
          <a:bodyPr vert="horz"/>
          <a:lstStyle/>
          <a:p>
            <a:br>
              <a:rPr lang="da-DK" sz="2200" dirty="0">
                <a:solidFill>
                  <a:schemeClr val="tx1"/>
                </a:solidFill>
              </a:rPr>
            </a:br>
            <a:r>
              <a:rPr lang="en-US" sz="2200" dirty="0">
                <a:solidFill>
                  <a:schemeClr val="tx1"/>
                </a:solidFill>
              </a:rPr>
              <a:t>Which books are best suited as respectively </a:t>
            </a:r>
            <a:r>
              <a:rPr lang="en-US" sz="2200" b="0" dirty="0">
                <a:solidFill>
                  <a:schemeClr val="tx1"/>
                </a:solidFill>
              </a:rPr>
              <a:t>stock items and off-the-shelf items?</a:t>
            </a:r>
          </a:p>
        </p:txBody>
      </p:sp>
      <p:sp>
        <p:nvSpPr>
          <p:cNvPr id="5" name="Pladsholder til slidenummer 4">
            <a:extLst>
              <a:ext uri="{FF2B5EF4-FFF2-40B4-BE49-F238E27FC236}">
                <a16:creationId xmlns:a16="http://schemas.microsoft.com/office/drawing/2014/main" id="{B9AF5A77-DD6F-46C5-8073-D0A5B0A297C4}"/>
              </a:ext>
            </a:extLst>
          </p:cNvPr>
          <p:cNvSpPr>
            <a:spLocks noGrp="1"/>
          </p:cNvSpPr>
          <p:nvPr>
            <p:ph type="sldNum" sz="quarter" idx="12"/>
          </p:nvPr>
        </p:nvSpPr>
        <p:spPr/>
        <p:txBody>
          <a:bodyPr/>
          <a:lstStyle/>
          <a:p>
            <a:fld id="{859873C9-BF5D-4A9A-BB31-45BBB7BABAF7}" type="slidenum">
              <a:rPr lang="da-DK" noProof="0" smtClean="0"/>
              <a:t>17</a:t>
            </a:fld>
            <a:endParaRPr lang="da-DK" noProof="0"/>
          </a:p>
        </p:txBody>
      </p:sp>
      <p:cxnSp>
        <p:nvCxnSpPr>
          <p:cNvPr id="7" name="Lige forbindelse 6">
            <a:extLst>
              <a:ext uri="{FF2B5EF4-FFF2-40B4-BE49-F238E27FC236}">
                <a16:creationId xmlns:a16="http://schemas.microsoft.com/office/drawing/2014/main" id="{1A89A416-8090-43CE-B106-7FD02BF2138E}"/>
              </a:ext>
            </a:extLst>
          </p:cNvPr>
          <p:cNvCxnSpPr>
            <a:cxnSpLocks/>
          </p:cNvCxnSpPr>
          <p:nvPr/>
        </p:nvCxnSpPr>
        <p:spPr>
          <a:xfrm>
            <a:off x="2838822" y="4156579"/>
            <a:ext cx="6631955" cy="0"/>
          </a:xfrm>
          <a:prstGeom prst="line">
            <a:avLst/>
          </a:prstGeom>
          <a:ln w="57150">
            <a:solidFill>
              <a:schemeClr val="accent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31" name="Gruppe 30">
            <a:extLst>
              <a:ext uri="{FF2B5EF4-FFF2-40B4-BE49-F238E27FC236}">
                <a16:creationId xmlns:a16="http://schemas.microsoft.com/office/drawing/2014/main" id="{78722D30-5441-49C6-9023-F3531FCB71C5}"/>
              </a:ext>
            </a:extLst>
          </p:cNvPr>
          <p:cNvGrpSpPr/>
          <p:nvPr/>
        </p:nvGrpSpPr>
        <p:grpSpPr>
          <a:xfrm>
            <a:off x="1134522" y="2530506"/>
            <a:ext cx="1567803" cy="1506686"/>
            <a:chOff x="813182" y="2189363"/>
            <a:chExt cx="1329935" cy="1278091"/>
          </a:xfrm>
        </p:grpSpPr>
        <p:sp>
          <p:nvSpPr>
            <p:cNvPr id="8" name="Freeform 17">
              <a:extLst>
                <a:ext uri="{FF2B5EF4-FFF2-40B4-BE49-F238E27FC236}">
                  <a16:creationId xmlns:a16="http://schemas.microsoft.com/office/drawing/2014/main" id="{59C6DF64-938F-4E2E-8BAC-32DCEE80827A}"/>
                </a:ext>
              </a:extLst>
            </p:cNvPr>
            <p:cNvSpPr>
              <a:spLocks noChangeAspect="1" noEditPoints="1"/>
            </p:cNvSpPr>
            <p:nvPr/>
          </p:nvSpPr>
          <p:spPr bwMode="auto">
            <a:xfrm>
              <a:off x="813182" y="2189363"/>
              <a:ext cx="535898" cy="1087559"/>
            </a:xfrm>
            <a:custGeom>
              <a:avLst/>
              <a:gdLst>
                <a:gd name="T0" fmla="*/ 1114 w 1167"/>
                <a:gd name="T1" fmla="*/ 542 h 2404"/>
                <a:gd name="T2" fmla="*/ 645 w 1167"/>
                <a:gd name="T3" fmla="*/ 354 h 2404"/>
                <a:gd name="T4" fmla="*/ 637 w 1167"/>
                <a:gd name="T5" fmla="*/ 347 h 2404"/>
                <a:gd name="T6" fmla="*/ 570 w 1167"/>
                <a:gd name="T7" fmla="*/ 316 h 2404"/>
                <a:gd name="T8" fmla="*/ 53 w 1167"/>
                <a:gd name="T9" fmla="*/ 542 h 2404"/>
                <a:gd name="T10" fmla="*/ 772 w 1167"/>
                <a:gd name="T11" fmla="*/ 232 h 2404"/>
                <a:gd name="T12" fmla="*/ 826 w 1167"/>
                <a:gd name="T13" fmla="*/ 282 h 2404"/>
                <a:gd name="T14" fmla="*/ 937 w 1167"/>
                <a:gd name="T15" fmla="*/ 52 h 2404"/>
                <a:gd name="T16" fmla="*/ 990 w 1167"/>
                <a:gd name="T17" fmla="*/ 282 h 2404"/>
                <a:gd name="T18" fmla="*/ 1114 w 1167"/>
                <a:gd name="T19" fmla="*/ 232 h 2404"/>
                <a:gd name="T20" fmla="*/ 757 w 1167"/>
                <a:gd name="T21" fmla="*/ 1561 h 2404"/>
                <a:gd name="T22" fmla="*/ 757 w 1167"/>
                <a:gd name="T23" fmla="*/ 1779 h 2404"/>
                <a:gd name="T24" fmla="*/ 975 w 1167"/>
                <a:gd name="T25" fmla="*/ 1561 h 2404"/>
                <a:gd name="T26" fmla="*/ 475 w 1167"/>
                <a:gd name="T27" fmla="*/ 1561 h 2404"/>
                <a:gd name="T28" fmla="*/ 475 w 1167"/>
                <a:gd name="T29" fmla="*/ 1779 h 2404"/>
                <a:gd name="T30" fmla="*/ 692 w 1167"/>
                <a:gd name="T31" fmla="*/ 1561 h 2404"/>
                <a:gd name="T32" fmla="*/ 192 w 1167"/>
                <a:gd name="T33" fmla="*/ 1561 h 2404"/>
                <a:gd name="T34" fmla="*/ 192 w 1167"/>
                <a:gd name="T35" fmla="*/ 1779 h 2404"/>
                <a:gd name="T36" fmla="*/ 410 w 1167"/>
                <a:gd name="T37" fmla="*/ 1561 h 2404"/>
                <a:gd name="T38" fmla="*/ 757 w 1167"/>
                <a:gd name="T39" fmla="*/ 1250 h 2404"/>
                <a:gd name="T40" fmla="*/ 757 w 1167"/>
                <a:gd name="T41" fmla="*/ 1468 h 2404"/>
                <a:gd name="T42" fmla="*/ 975 w 1167"/>
                <a:gd name="T43" fmla="*/ 1250 h 2404"/>
                <a:gd name="T44" fmla="*/ 475 w 1167"/>
                <a:gd name="T45" fmla="*/ 1250 h 2404"/>
                <a:gd name="T46" fmla="*/ 475 w 1167"/>
                <a:gd name="T47" fmla="*/ 1468 h 2404"/>
                <a:gd name="T48" fmla="*/ 692 w 1167"/>
                <a:gd name="T49" fmla="*/ 1250 h 2404"/>
                <a:gd name="T50" fmla="*/ 192 w 1167"/>
                <a:gd name="T51" fmla="*/ 1250 h 2404"/>
                <a:gd name="T52" fmla="*/ 192 w 1167"/>
                <a:gd name="T53" fmla="*/ 1468 h 2404"/>
                <a:gd name="T54" fmla="*/ 410 w 1167"/>
                <a:gd name="T55" fmla="*/ 1250 h 2404"/>
                <a:gd name="T56" fmla="*/ 975 w 1167"/>
                <a:gd name="T57" fmla="*/ 1157 h 2404"/>
                <a:gd name="T58" fmla="*/ 975 w 1167"/>
                <a:gd name="T59" fmla="*/ 939 h 2404"/>
                <a:gd name="T60" fmla="*/ 757 w 1167"/>
                <a:gd name="T61" fmla="*/ 1157 h 2404"/>
                <a:gd name="T62" fmla="*/ 475 w 1167"/>
                <a:gd name="T63" fmla="*/ 939 h 2404"/>
                <a:gd name="T64" fmla="*/ 475 w 1167"/>
                <a:gd name="T65" fmla="*/ 1157 h 2404"/>
                <a:gd name="T66" fmla="*/ 692 w 1167"/>
                <a:gd name="T67" fmla="*/ 939 h 2404"/>
                <a:gd name="T68" fmla="*/ 192 w 1167"/>
                <a:gd name="T69" fmla="*/ 939 h 2404"/>
                <a:gd name="T70" fmla="*/ 192 w 1167"/>
                <a:gd name="T71" fmla="*/ 1157 h 2404"/>
                <a:gd name="T72" fmla="*/ 410 w 1167"/>
                <a:gd name="T73" fmla="*/ 939 h 2404"/>
                <a:gd name="T74" fmla="*/ 990 w 1167"/>
                <a:gd name="T75" fmla="*/ 179 h 2404"/>
                <a:gd name="T76" fmla="*/ 990 w 1167"/>
                <a:gd name="T77" fmla="*/ 0 h 2404"/>
                <a:gd name="T78" fmla="*/ 772 w 1167"/>
                <a:gd name="T79" fmla="*/ 179 h 2404"/>
                <a:gd name="T80" fmla="*/ 0 w 1167"/>
                <a:gd name="T81" fmla="*/ 542 h 2404"/>
                <a:gd name="T82" fmla="*/ 0 w 1167"/>
                <a:gd name="T83" fmla="*/ 596 h 2404"/>
                <a:gd name="T84" fmla="*/ 0 w 1167"/>
                <a:gd name="T85" fmla="*/ 2007 h 2404"/>
                <a:gd name="T86" fmla="*/ 53 w 1167"/>
                <a:gd name="T87" fmla="*/ 596 h 2404"/>
                <a:gd name="T88" fmla="*/ 584 w 1167"/>
                <a:gd name="T89" fmla="*/ 373 h 2404"/>
                <a:gd name="T90" fmla="*/ 797 w 1167"/>
                <a:gd name="T91" fmla="*/ 547 h 2404"/>
                <a:gd name="T92" fmla="*/ 818 w 1167"/>
                <a:gd name="T93" fmla="*/ 564 h 2404"/>
                <a:gd name="T94" fmla="*/ 856 w 1167"/>
                <a:gd name="T95" fmla="*/ 596 h 2404"/>
                <a:gd name="T96" fmla="*/ 1114 w 1167"/>
                <a:gd name="T97" fmla="*/ 2350 h 2404"/>
                <a:gd name="T98" fmla="*/ 749 w 1167"/>
                <a:gd name="T99" fmla="*/ 2118 h 2404"/>
                <a:gd name="T100" fmla="*/ 584 w 1167"/>
                <a:gd name="T101" fmla="*/ 1958 h 2404"/>
                <a:gd name="T102" fmla="*/ 418 w 1167"/>
                <a:gd name="T103" fmla="*/ 2350 h 2404"/>
                <a:gd name="T104" fmla="*/ 211 w 1167"/>
                <a:gd name="T105" fmla="*/ 2404 h 2404"/>
                <a:gd name="T106" fmla="*/ 471 w 1167"/>
                <a:gd name="T107" fmla="*/ 2120 h 2404"/>
                <a:gd name="T108" fmla="*/ 584 w 1167"/>
                <a:gd name="T109" fmla="*/ 2011 h 2404"/>
                <a:gd name="T110" fmla="*/ 696 w 1167"/>
                <a:gd name="T111" fmla="*/ 2404 h 2404"/>
                <a:gd name="T112" fmla="*/ 1167 w 1167"/>
                <a:gd name="T113" fmla="*/ 595 h 2404"/>
                <a:gd name="T114" fmla="*/ 1167 w 1167"/>
                <a:gd name="T115" fmla="*/ 179 h 2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7" h="2404">
                  <a:moveTo>
                    <a:pt x="1114" y="542"/>
                  </a:moveTo>
                  <a:lnTo>
                    <a:pt x="1114" y="542"/>
                  </a:lnTo>
                  <a:lnTo>
                    <a:pt x="875" y="542"/>
                  </a:lnTo>
                  <a:lnTo>
                    <a:pt x="645" y="354"/>
                  </a:lnTo>
                  <a:cubicBezTo>
                    <a:pt x="643" y="352"/>
                    <a:pt x="641" y="350"/>
                    <a:pt x="639" y="348"/>
                  </a:cubicBezTo>
                  <a:lnTo>
                    <a:pt x="637" y="347"/>
                  </a:lnTo>
                  <a:cubicBezTo>
                    <a:pt x="588" y="307"/>
                    <a:pt x="588" y="307"/>
                    <a:pt x="573" y="314"/>
                  </a:cubicBezTo>
                  <a:lnTo>
                    <a:pt x="570" y="316"/>
                  </a:lnTo>
                  <a:lnTo>
                    <a:pt x="292" y="542"/>
                  </a:lnTo>
                  <a:lnTo>
                    <a:pt x="53" y="542"/>
                  </a:lnTo>
                  <a:lnTo>
                    <a:pt x="53" y="232"/>
                  </a:lnTo>
                  <a:lnTo>
                    <a:pt x="772" y="232"/>
                  </a:lnTo>
                  <a:lnTo>
                    <a:pt x="772" y="282"/>
                  </a:lnTo>
                  <a:lnTo>
                    <a:pt x="826" y="282"/>
                  </a:lnTo>
                  <a:lnTo>
                    <a:pt x="826" y="52"/>
                  </a:lnTo>
                  <a:lnTo>
                    <a:pt x="937" y="52"/>
                  </a:lnTo>
                  <a:lnTo>
                    <a:pt x="937" y="282"/>
                  </a:lnTo>
                  <a:lnTo>
                    <a:pt x="990" y="282"/>
                  </a:lnTo>
                  <a:lnTo>
                    <a:pt x="990" y="232"/>
                  </a:lnTo>
                  <a:lnTo>
                    <a:pt x="1114" y="232"/>
                  </a:lnTo>
                  <a:lnTo>
                    <a:pt x="1114" y="542"/>
                  </a:lnTo>
                  <a:close/>
                  <a:moveTo>
                    <a:pt x="757" y="1561"/>
                  </a:moveTo>
                  <a:lnTo>
                    <a:pt x="757" y="1561"/>
                  </a:lnTo>
                  <a:lnTo>
                    <a:pt x="757" y="1779"/>
                  </a:lnTo>
                  <a:lnTo>
                    <a:pt x="975" y="1779"/>
                  </a:lnTo>
                  <a:lnTo>
                    <a:pt x="975" y="1561"/>
                  </a:lnTo>
                  <a:lnTo>
                    <a:pt x="757" y="1561"/>
                  </a:lnTo>
                  <a:close/>
                  <a:moveTo>
                    <a:pt x="475" y="1561"/>
                  </a:moveTo>
                  <a:lnTo>
                    <a:pt x="475" y="1561"/>
                  </a:lnTo>
                  <a:lnTo>
                    <a:pt x="475" y="1779"/>
                  </a:lnTo>
                  <a:lnTo>
                    <a:pt x="692" y="1779"/>
                  </a:lnTo>
                  <a:lnTo>
                    <a:pt x="692" y="1561"/>
                  </a:lnTo>
                  <a:lnTo>
                    <a:pt x="475" y="1561"/>
                  </a:lnTo>
                  <a:close/>
                  <a:moveTo>
                    <a:pt x="192" y="1561"/>
                  </a:moveTo>
                  <a:lnTo>
                    <a:pt x="192" y="1561"/>
                  </a:lnTo>
                  <a:lnTo>
                    <a:pt x="192" y="1779"/>
                  </a:lnTo>
                  <a:lnTo>
                    <a:pt x="410" y="1779"/>
                  </a:lnTo>
                  <a:lnTo>
                    <a:pt x="410" y="1561"/>
                  </a:lnTo>
                  <a:lnTo>
                    <a:pt x="192" y="1561"/>
                  </a:lnTo>
                  <a:close/>
                  <a:moveTo>
                    <a:pt x="757" y="1250"/>
                  </a:moveTo>
                  <a:lnTo>
                    <a:pt x="757" y="1250"/>
                  </a:lnTo>
                  <a:lnTo>
                    <a:pt x="757" y="1468"/>
                  </a:lnTo>
                  <a:lnTo>
                    <a:pt x="975" y="1468"/>
                  </a:lnTo>
                  <a:lnTo>
                    <a:pt x="975" y="1250"/>
                  </a:lnTo>
                  <a:lnTo>
                    <a:pt x="757" y="1250"/>
                  </a:lnTo>
                  <a:close/>
                  <a:moveTo>
                    <a:pt x="475" y="1250"/>
                  </a:moveTo>
                  <a:lnTo>
                    <a:pt x="475" y="1250"/>
                  </a:lnTo>
                  <a:lnTo>
                    <a:pt x="475" y="1468"/>
                  </a:lnTo>
                  <a:lnTo>
                    <a:pt x="692" y="1468"/>
                  </a:lnTo>
                  <a:lnTo>
                    <a:pt x="692" y="1250"/>
                  </a:lnTo>
                  <a:lnTo>
                    <a:pt x="475" y="1250"/>
                  </a:lnTo>
                  <a:close/>
                  <a:moveTo>
                    <a:pt x="192" y="1250"/>
                  </a:moveTo>
                  <a:lnTo>
                    <a:pt x="192" y="1250"/>
                  </a:lnTo>
                  <a:lnTo>
                    <a:pt x="192" y="1468"/>
                  </a:lnTo>
                  <a:lnTo>
                    <a:pt x="410" y="1468"/>
                  </a:lnTo>
                  <a:lnTo>
                    <a:pt x="410" y="1250"/>
                  </a:lnTo>
                  <a:lnTo>
                    <a:pt x="192" y="1250"/>
                  </a:lnTo>
                  <a:close/>
                  <a:moveTo>
                    <a:pt x="975" y="1157"/>
                  </a:moveTo>
                  <a:lnTo>
                    <a:pt x="975" y="1157"/>
                  </a:lnTo>
                  <a:lnTo>
                    <a:pt x="975" y="939"/>
                  </a:lnTo>
                  <a:lnTo>
                    <a:pt x="757" y="939"/>
                  </a:lnTo>
                  <a:lnTo>
                    <a:pt x="757" y="1157"/>
                  </a:lnTo>
                  <a:lnTo>
                    <a:pt x="975" y="1157"/>
                  </a:lnTo>
                  <a:close/>
                  <a:moveTo>
                    <a:pt x="475" y="939"/>
                  </a:moveTo>
                  <a:lnTo>
                    <a:pt x="475" y="939"/>
                  </a:lnTo>
                  <a:lnTo>
                    <a:pt x="475" y="1157"/>
                  </a:lnTo>
                  <a:lnTo>
                    <a:pt x="692" y="1157"/>
                  </a:lnTo>
                  <a:lnTo>
                    <a:pt x="692" y="939"/>
                  </a:lnTo>
                  <a:lnTo>
                    <a:pt x="475" y="939"/>
                  </a:lnTo>
                  <a:close/>
                  <a:moveTo>
                    <a:pt x="192" y="939"/>
                  </a:moveTo>
                  <a:lnTo>
                    <a:pt x="192" y="939"/>
                  </a:lnTo>
                  <a:lnTo>
                    <a:pt x="192" y="1157"/>
                  </a:lnTo>
                  <a:lnTo>
                    <a:pt x="410" y="1157"/>
                  </a:lnTo>
                  <a:lnTo>
                    <a:pt x="410" y="939"/>
                  </a:lnTo>
                  <a:lnTo>
                    <a:pt x="192" y="939"/>
                  </a:lnTo>
                  <a:close/>
                  <a:moveTo>
                    <a:pt x="990" y="179"/>
                  </a:moveTo>
                  <a:lnTo>
                    <a:pt x="990" y="179"/>
                  </a:lnTo>
                  <a:lnTo>
                    <a:pt x="990" y="0"/>
                  </a:lnTo>
                  <a:lnTo>
                    <a:pt x="772" y="0"/>
                  </a:lnTo>
                  <a:lnTo>
                    <a:pt x="772" y="179"/>
                  </a:lnTo>
                  <a:lnTo>
                    <a:pt x="0" y="179"/>
                  </a:lnTo>
                  <a:lnTo>
                    <a:pt x="0" y="542"/>
                  </a:lnTo>
                  <a:lnTo>
                    <a:pt x="0" y="542"/>
                  </a:lnTo>
                  <a:lnTo>
                    <a:pt x="0" y="596"/>
                  </a:lnTo>
                  <a:lnTo>
                    <a:pt x="0" y="596"/>
                  </a:lnTo>
                  <a:lnTo>
                    <a:pt x="0" y="2007"/>
                  </a:lnTo>
                  <a:lnTo>
                    <a:pt x="53" y="2007"/>
                  </a:lnTo>
                  <a:lnTo>
                    <a:pt x="53" y="596"/>
                  </a:lnTo>
                  <a:lnTo>
                    <a:pt x="311" y="596"/>
                  </a:lnTo>
                  <a:lnTo>
                    <a:pt x="584" y="373"/>
                  </a:lnTo>
                  <a:cubicBezTo>
                    <a:pt x="598" y="384"/>
                    <a:pt x="620" y="402"/>
                    <a:pt x="646" y="424"/>
                  </a:cubicBezTo>
                  <a:cubicBezTo>
                    <a:pt x="695" y="464"/>
                    <a:pt x="756" y="513"/>
                    <a:pt x="797" y="547"/>
                  </a:cubicBezTo>
                  <a:lnTo>
                    <a:pt x="818" y="564"/>
                  </a:lnTo>
                  <a:lnTo>
                    <a:pt x="818" y="564"/>
                  </a:lnTo>
                  <a:cubicBezTo>
                    <a:pt x="829" y="573"/>
                    <a:pt x="839" y="582"/>
                    <a:pt x="849" y="589"/>
                  </a:cubicBezTo>
                  <a:lnTo>
                    <a:pt x="856" y="596"/>
                  </a:lnTo>
                  <a:lnTo>
                    <a:pt x="1114" y="595"/>
                  </a:lnTo>
                  <a:lnTo>
                    <a:pt x="1114" y="2350"/>
                  </a:lnTo>
                  <a:lnTo>
                    <a:pt x="749" y="2350"/>
                  </a:lnTo>
                  <a:lnTo>
                    <a:pt x="749" y="2118"/>
                  </a:lnTo>
                  <a:cubicBezTo>
                    <a:pt x="746" y="2028"/>
                    <a:pt x="673" y="1958"/>
                    <a:pt x="584" y="1958"/>
                  </a:cubicBezTo>
                  <a:lnTo>
                    <a:pt x="584" y="1958"/>
                  </a:lnTo>
                  <a:cubicBezTo>
                    <a:pt x="494" y="1958"/>
                    <a:pt x="421" y="2028"/>
                    <a:pt x="418" y="2119"/>
                  </a:cubicBezTo>
                  <a:lnTo>
                    <a:pt x="418" y="2350"/>
                  </a:lnTo>
                  <a:lnTo>
                    <a:pt x="211" y="2350"/>
                  </a:lnTo>
                  <a:lnTo>
                    <a:pt x="211" y="2404"/>
                  </a:lnTo>
                  <a:lnTo>
                    <a:pt x="471" y="2404"/>
                  </a:lnTo>
                  <a:lnTo>
                    <a:pt x="471" y="2120"/>
                  </a:lnTo>
                  <a:cubicBezTo>
                    <a:pt x="473" y="2059"/>
                    <a:pt x="523" y="2011"/>
                    <a:pt x="584" y="2011"/>
                  </a:cubicBezTo>
                  <a:lnTo>
                    <a:pt x="584" y="2011"/>
                  </a:lnTo>
                  <a:cubicBezTo>
                    <a:pt x="644" y="2011"/>
                    <a:pt x="694" y="2059"/>
                    <a:pt x="696" y="2119"/>
                  </a:cubicBezTo>
                  <a:lnTo>
                    <a:pt x="696" y="2404"/>
                  </a:lnTo>
                  <a:lnTo>
                    <a:pt x="1167" y="2404"/>
                  </a:lnTo>
                  <a:lnTo>
                    <a:pt x="1167" y="595"/>
                  </a:lnTo>
                  <a:lnTo>
                    <a:pt x="1167" y="542"/>
                  </a:lnTo>
                  <a:lnTo>
                    <a:pt x="1167" y="179"/>
                  </a:lnTo>
                  <a:lnTo>
                    <a:pt x="990" y="179"/>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
          <p:nvSpPr>
            <p:cNvPr id="9" name="Freeform 13">
              <a:extLst>
                <a:ext uri="{FF2B5EF4-FFF2-40B4-BE49-F238E27FC236}">
                  <a16:creationId xmlns:a16="http://schemas.microsoft.com/office/drawing/2014/main" id="{45DAA39F-EE95-4972-8996-2B5B602EC685}"/>
                </a:ext>
              </a:extLst>
            </p:cNvPr>
            <p:cNvSpPr>
              <a:spLocks noChangeAspect="1" noEditPoints="1"/>
            </p:cNvSpPr>
            <p:nvPr/>
          </p:nvSpPr>
          <p:spPr bwMode="auto">
            <a:xfrm>
              <a:off x="1323796" y="2189363"/>
              <a:ext cx="516459" cy="1087560"/>
            </a:xfrm>
            <a:custGeom>
              <a:avLst/>
              <a:gdLst>
                <a:gd name="T0" fmla="*/ 564 w 1129"/>
                <a:gd name="T1" fmla="*/ 0 h 2418"/>
                <a:gd name="T2" fmla="*/ 0 w 1129"/>
                <a:gd name="T3" fmla="*/ 193 h 2418"/>
                <a:gd name="T4" fmla="*/ 0 w 1129"/>
                <a:gd name="T5" fmla="*/ 556 h 2418"/>
                <a:gd name="T6" fmla="*/ 758 w 1129"/>
                <a:gd name="T7" fmla="*/ 2418 h 2418"/>
                <a:gd name="T8" fmla="*/ 53 w 1129"/>
                <a:gd name="T9" fmla="*/ 2364 h 2418"/>
                <a:gd name="T10" fmla="*/ 272 w 1129"/>
                <a:gd name="T11" fmla="*/ 610 h 2418"/>
                <a:gd name="T12" fmla="*/ 273 w 1129"/>
                <a:gd name="T13" fmla="*/ 410 h 2418"/>
                <a:gd name="T14" fmla="*/ 664 w 1129"/>
                <a:gd name="T15" fmla="*/ 193 h 2418"/>
                <a:gd name="T16" fmla="*/ 856 w 1129"/>
                <a:gd name="T17" fmla="*/ 610 h 2418"/>
                <a:gd name="T18" fmla="*/ 1075 w 1129"/>
                <a:gd name="T19" fmla="*/ 2021 h 2418"/>
                <a:gd name="T20" fmla="*/ 1129 w 1129"/>
                <a:gd name="T21" fmla="*/ 583 h 2418"/>
                <a:gd name="T22" fmla="*/ 1129 w 1129"/>
                <a:gd name="T23" fmla="*/ 193 h 2418"/>
                <a:gd name="T24" fmla="*/ 564 w 1129"/>
                <a:gd name="T25" fmla="*/ 0 h 2418"/>
                <a:gd name="T26" fmla="*/ 454 w 1129"/>
                <a:gd name="T27" fmla="*/ 391 h 2418"/>
                <a:gd name="T28" fmla="*/ 672 w 1129"/>
                <a:gd name="T29" fmla="*/ 609 h 2418"/>
                <a:gd name="T30" fmla="*/ 454 w 1129"/>
                <a:gd name="T31" fmla="*/ 391 h 2418"/>
                <a:gd name="T32" fmla="*/ 507 w 1129"/>
                <a:gd name="T33" fmla="*/ 444 h 2418"/>
                <a:gd name="T34" fmla="*/ 618 w 1129"/>
                <a:gd name="T35" fmla="*/ 555 h 2418"/>
                <a:gd name="T36" fmla="*/ 507 w 1129"/>
                <a:gd name="T37" fmla="*/ 444 h 2418"/>
                <a:gd name="T38" fmla="*/ 606 w 1129"/>
                <a:gd name="T39" fmla="*/ 953 h 2418"/>
                <a:gd name="T40" fmla="*/ 906 w 1129"/>
                <a:gd name="T41" fmla="*/ 1254 h 2418"/>
                <a:gd name="T42" fmla="*/ 606 w 1129"/>
                <a:gd name="T43" fmla="*/ 953 h 2418"/>
                <a:gd name="T44" fmla="*/ 659 w 1129"/>
                <a:gd name="T45" fmla="*/ 1007 h 2418"/>
                <a:gd name="T46" fmla="*/ 853 w 1129"/>
                <a:gd name="T47" fmla="*/ 1200 h 2418"/>
                <a:gd name="T48" fmla="*/ 659 w 1129"/>
                <a:gd name="T49" fmla="*/ 1007 h 2418"/>
                <a:gd name="T50" fmla="*/ 212 w 1129"/>
                <a:gd name="T51" fmla="*/ 953 h 2418"/>
                <a:gd name="T52" fmla="*/ 512 w 1129"/>
                <a:gd name="T53" fmla="*/ 1254 h 2418"/>
                <a:gd name="T54" fmla="*/ 212 w 1129"/>
                <a:gd name="T55" fmla="*/ 953 h 2418"/>
                <a:gd name="T56" fmla="*/ 265 w 1129"/>
                <a:gd name="T57" fmla="*/ 1007 h 2418"/>
                <a:gd name="T58" fmla="*/ 458 w 1129"/>
                <a:gd name="T59" fmla="*/ 1200 h 2418"/>
                <a:gd name="T60" fmla="*/ 265 w 1129"/>
                <a:gd name="T61" fmla="*/ 1007 h 2418"/>
                <a:gd name="T62" fmla="*/ 606 w 1129"/>
                <a:gd name="T63" fmla="*/ 1347 h 2418"/>
                <a:gd name="T64" fmla="*/ 906 w 1129"/>
                <a:gd name="T65" fmla="*/ 1647 h 2418"/>
                <a:gd name="T66" fmla="*/ 606 w 1129"/>
                <a:gd name="T67" fmla="*/ 1347 h 2418"/>
                <a:gd name="T68" fmla="*/ 659 w 1129"/>
                <a:gd name="T69" fmla="*/ 1400 h 2418"/>
                <a:gd name="T70" fmla="*/ 853 w 1129"/>
                <a:gd name="T71" fmla="*/ 1594 h 2418"/>
                <a:gd name="T72" fmla="*/ 659 w 1129"/>
                <a:gd name="T73" fmla="*/ 1400 h 2418"/>
                <a:gd name="T74" fmla="*/ 212 w 1129"/>
                <a:gd name="T75" fmla="*/ 1347 h 2418"/>
                <a:gd name="T76" fmla="*/ 512 w 1129"/>
                <a:gd name="T77" fmla="*/ 1647 h 2418"/>
                <a:gd name="T78" fmla="*/ 212 w 1129"/>
                <a:gd name="T79" fmla="*/ 1347 h 2418"/>
                <a:gd name="T80" fmla="*/ 265 w 1129"/>
                <a:gd name="T81" fmla="*/ 1400 h 2418"/>
                <a:gd name="T82" fmla="*/ 459 w 1129"/>
                <a:gd name="T83" fmla="*/ 1594 h 2418"/>
                <a:gd name="T84" fmla="*/ 265 w 1129"/>
                <a:gd name="T85" fmla="*/ 1400 h 2418"/>
                <a:gd name="T86" fmla="*/ 606 w 1129"/>
                <a:gd name="T87" fmla="*/ 1740 h 2418"/>
                <a:gd name="T88" fmla="*/ 906 w 1129"/>
                <a:gd name="T89" fmla="*/ 2040 h 2418"/>
                <a:gd name="T90" fmla="*/ 606 w 1129"/>
                <a:gd name="T91" fmla="*/ 1740 h 2418"/>
                <a:gd name="T92" fmla="*/ 659 w 1129"/>
                <a:gd name="T93" fmla="*/ 1793 h 2418"/>
                <a:gd name="T94" fmla="*/ 853 w 1129"/>
                <a:gd name="T95" fmla="*/ 1987 h 2418"/>
                <a:gd name="T96" fmla="*/ 659 w 1129"/>
                <a:gd name="T97" fmla="*/ 1793 h 2418"/>
                <a:gd name="T98" fmla="*/ 212 w 1129"/>
                <a:gd name="T99" fmla="*/ 1740 h 2418"/>
                <a:gd name="T100" fmla="*/ 512 w 1129"/>
                <a:gd name="T101" fmla="*/ 2040 h 2418"/>
                <a:gd name="T102" fmla="*/ 212 w 1129"/>
                <a:gd name="T103" fmla="*/ 1740 h 2418"/>
                <a:gd name="T104" fmla="*/ 265 w 1129"/>
                <a:gd name="T105" fmla="*/ 1794 h 2418"/>
                <a:gd name="T106" fmla="*/ 459 w 1129"/>
                <a:gd name="T107" fmla="*/ 1987 h 2418"/>
                <a:gd name="T108" fmla="*/ 265 w 1129"/>
                <a:gd name="T109" fmla="*/ 179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29" h="2418">
                  <a:moveTo>
                    <a:pt x="564" y="0"/>
                  </a:moveTo>
                  <a:lnTo>
                    <a:pt x="564" y="0"/>
                  </a:lnTo>
                  <a:lnTo>
                    <a:pt x="393" y="193"/>
                  </a:lnTo>
                  <a:lnTo>
                    <a:pt x="0" y="193"/>
                  </a:lnTo>
                  <a:lnTo>
                    <a:pt x="0" y="556"/>
                  </a:lnTo>
                  <a:lnTo>
                    <a:pt x="0" y="556"/>
                  </a:lnTo>
                  <a:lnTo>
                    <a:pt x="0" y="2418"/>
                  </a:lnTo>
                  <a:lnTo>
                    <a:pt x="758" y="2418"/>
                  </a:lnTo>
                  <a:lnTo>
                    <a:pt x="758" y="2364"/>
                  </a:lnTo>
                  <a:lnTo>
                    <a:pt x="53" y="2364"/>
                  </a:lnTo>
                  <a:lnTo>
                    <a:pt x="53" y="610"/>
                  </a:lnTo>
                  <a:lnTo>
                    <a:pt x="272" y="610"/>
                  </a:lnTo>
                  <a:lnTo>
                    <a:pt x="273" y="610"/>
                  </a:lnTo>
                  <a:lnTo>
                    <a:pt x="273" y="410"/>
                  </a:lnTo>
                  <a:lnTo>
                    <a:pt x="564" y="80"/>
                  </a:lnTo>
                  <a:lnTo>
                    <a:pt x="664" y="193"/>
                  </a:lnTo>
                  <a:lnTo>
                    <a:pt x="856" y="410"/>
                  </a:lnTo>
                  <a:lnTo>
                    <a:pt x="856" y="610"/>
                  </a:lnTo>
                  <a:lnTo>
                    <a:pt x="1075" y="610"/>
                  </a:lnTo>
                  <a:lnTo>
                    <a:pt x="1075" y="2021"/>
                  </a:lnTo>
                  <a:lnTo>
                    <a:pt x="1129" y="2021"/>
                  </a:lnTo>
                  <a:lnTo>
                    <a:pt x="1129" y="583"/>
                  </a:lnTo>
                  <a:lnTo>
                    <a:pt x="1128" y="583"/>
                  </a:lnTo>
                  <a:lnTo>
                    <a:pt x="1129" y="193"/>
                  </a:lnTo>
                  <a:lnTo>
                    <a:pt x="735" y="193"/>
                  </a:lnTo>
                  <a:lnTo>
                    <a:pt x="564" y="0"/>
                  </a:lnTo>
                  <a:close/>
                  <a:moveTo>
                    <a:pt x="454" y="391"/>
                  </a:moveTo>
                  <a:lnTo>
                    <a:pt x="454" y="391"/>
                  </a:lnTo>
                  <a:lnTo>
                    <a:pt x="454" y="609"/>
                  </a:lnTo>
                  <a:lnTo>
                    <a:pt x="672" y="609"/>
                  </a:lnTo>
                  <a:lnTo>
                    <a:pt x="672" y="391"/>
                  </a:lnTo>
                  <a:lnTo>
                    <a:pt x="454" y="391"/>
                  </a:lnTo>
                  <a:close/>
                  <a:moveTo>
                    <a:pt x="507" y="444"/>
                  </a:moveTo>
                  <a:lnTo>
                    <a:pt x="507" y="444"/>
                  </a:lnTo>
                  <a:lnTo>
                    <a:pt x="618" y="444"/>
                  </a:lnTo>
                  <a:lnTo>
                    <a:pt x="618" y="555"/>
                  </a:lnTo>
                  <a:lnTo>
                    <a:pt x="507" y="555"/>
                  </a:lnTo>
                  <a:lnTo>
                    <a:pt x="507" y="444"/>
                  </a:lnTo>
                  <a:close/>
                  <a:moveTo>
                    <a:pt x="606" y="953"/>
                  </a:moveTo>
                  <a:lnTo>
                    <a:pt x="606" y="953"/>
                  </a:lnTo>
                  <a:lnTo>
                    <a:pt x="606" y="1254"/>
                  </a:lnTo>
                  <a:lnTo>
                    <a:pt x="906" y="1254"/>
                  </a:lnTo>
                  <a:lnTo>
                    <a:pt x="906" y="953"/>
                  </a:lnTo>
                  <a:lnTo>
                    <a:pt x="606" y="953"/>
                  </a:lnTo>
                  <a:close/>
                  <a:moveTo>
                    <a:pt x="659" y="1007"/>
                  </a:moveTo>
                  <a:lnTo>
                    <a:pt x="659" y="1007"/>
                  </a:lnTo>
                  <a:lnTo>
                    <a:pt x="853" y="1007"/>
                  </a:lnTo>
                  <a:lnTo>
                    <a:pt x="853" y="1200"/>
                  </a:lnTo>
                  <a:lnTo>
                    <a:pt x="659" y="1200"/>
                  </a:lnTo>
                  <a:lnTo>
                    <a:pt x="659" y="1007"/>
                  </a:lnTo>
                  <a:close/>
                  <a:moveTo>
                    <a:pt x="212" y="953"/>
                  </a:moveTo>
                  <a:lnTo>
                    <a:pt x="212" y="953"/>
                  </a:lnTo>
                  <a:lnTo>
                    <a:pt x="212" y="1254"/>
                  </a:lnTo>
                  <a:lnTo>
                    <a:pt x="512" y="1254"/>
                  </a:lnTo>
                  <a:lnTo>
                    <a:pt x="512" y="953"/>
                  </a:lnTo>
                  <a:lnTo>
                    <a:pt x="212" y="953"/>
                  </a:lnTo>
                  <a:close/>
                  <a:moveTo>
                    <a:pt x="265" y="1007"/>
                  </a:moveTo>
                  <a:lnTo>
                    <a:pt x="265" y="1007"/>
                  </a:lnTo>
                  <a:lnTo>
                    <a:pt x="458" y="1007"/>
                  </a:lnTo>
                  <a:lnTo>
                    <a:pt x="458" y="1200"/>
                  </a:lnTo>
                  <a:lnTo>
                    <a:pt x="265" y="1200"/>
                  </a:lnTo>
                  <a:lnTo>
                    <a:pt x="265" y="1007"/>
                  </a:lnTo>
                  <a:close/>
                  <a:moveTo>
                    <a:pt x="606" y="1347"/>
                  </a:moveTo>
                  <a:lnTo>
                    <a:pt x="606" y="1347"/>
                  </a:lnTo>
                  <a:lnTo>
                    <a:pt x="606" y="1647"/>
                  </a:lnTo>
                  <a:lnTo>
                    <a:pt x="906" y="1647"/>
                  </a:lnTo>
                  <a:lnTo>
                    <a:pt x="906" y="1347"/>
                  </a:lnTo>
                  <a:lnTo>
                    <a:pt x="606" y="1347"/>
                  </a:lnTo>
                  <a:close/>
                  <a:moveTo>
                    <a:pt x="659" y="1400"/>
                  </a:moveTo>
                  <a:lnTo>
                    <a:pt x="659" y="1400"/>
                  </a:lnTo>
                  <a:lnTo>
                    <a:pt x="853" y="1400"/>
                  </a:lnTo>
                  <a:lnTo>
                    <a:pt x="853" y="1594"/>
                  </a:lnTo>
                  <a:lnTo>
                    <a:pt x="659" y="1594"/>
                  </a:lnTo>
                  <a:lnTo>
                    <a:pt x="659" y="1400"/>
                  </a:lnTo>
                  <a:close/>
                  <a:moveTo>
                    <a:pt x="212" y="1347"/>
                  </a:moveTo>
                  <a:lnTo>
                    <a:pt x="212" y="1347"/>
                  </a:lnTo>
                  <a:lnTo>
                    <a:pt x="212" y="1647"/>
                  </a:lnTo>
                  <a:lnTo>
                    <a:pt x="512" y="1647"/>
                  </a:lnTo>
                  <a:lnTo>
                    <a:pt x="512" y="1347"/>
                  </a:lnTo>
                  <a:lnTo>
                    <a:pt x="212" y="1347"/>
                  </a:lnTo>
                  <a:close/>
                  <a:moveTo>
                    <a:pt x="265" y="1400"/>
                  </a:moveTo>
                  <a:lnTo>
                    <a:pt x="265" y="1400"/>
                  </a:lnTo>
                  <a:lnTo>
                    <a:pt x="458" y="1400"/>
                  </a:lnTo>
                  <a:lnTo>
                    <a:pt x="459" y="1594"/>
                  </a:lnTo>
                  <a:lnTo>
                    <a:pt x="265" y="1594"/>
                  </a:lnTo>
                  <a:lnTo>
                    <a:pt x="265" y="1400"/>
                  </a:lnTo>
                  <a:close/>
                  <a:moveTo>
                    <a:pt x="606" y="1740"/>
                  </a:moveTo>
                  <a:lnTo>
                    <a:pt x="606" y="1740"/>
                  </a:lnTo>
                  <a:lnTo>
                    <a:pt x="606" y="2040"/>
                  </a:lnTo>
                  <a:lnTo>
                    <a:pt x="906" y="2040"/>
                  </a:lnTo>
                  <a:lnTo>
                    <a:pt x="906" y="1740"/>
                  </a:lnTo>
                  <a:lnTo>
                    <a:pt x="606" y="1740"/>
                  </a:lnTo>
                  <a:close/>
                  <a:moveTo>
                    <a:pt x="659" y="1793"/>
                  </a:moveTo>
                  <a:lnTo>
                    <a:pt x="659" y="1793"/>
                  </a:lnTo>
                  <a:lnTo>
                    <a:pt x="853" y="1793"/>
                  </a:lnTo>
                  <a:lnTo>
                    <a:pt x="853" y="1987"/>
                  </a:lnTo>
                  <a:lnTo>
                    <a:pt x="659" y="1987"/>
                  </a:lnTo>
                  <a:lnTo>
                    <a:pt x="659" y="1793"/>
                  </a:lnTo>
                  <a:close/>
                  <a:moveTo>
                    <a:pt x="212" y="1740"/>
                  </a:moveTo>
                  <a:lnTo>
                    <a:pt x="212" y="1740"/>
                  </a:lnTo>
                  <a:lnTo>
                    <a:pt x="212" y="2040"/>
                  </a:lnTo>
                  <a:lnTo>
                    <a:pt x="512" y="2040"/>
                  </a:lnTo>
                  <a:lnTo>
                    <a:pt x="512" y="1740"/>
                  </a:lnTo>
                  <a:lnTo>
                    <a:pt x="212" y="1740"/>
                  </a:lnTo>
                  <a:close/>
                  <a:moveTo>
                    <a:pt x="265" y="1794"/>
                  </a:moveTo>
                  <a:lnTo>
                    <a:pt x="265" y="1794"/>
                  </a:lnTo>
                  <a:lnTo>
                    <a:pt x="459" y="1793"/>
                  </a:lnTo>
                  <a:lnTo>
                    <a:pt x="459" y="1987"/>
                  </a:lnTo>
                  <a:lnTo>
                    <a:pt x="265" y="1987"/>
                  </a:lnTo>
                  <a:lnTo>
                    <a:pt x="265" y="1794"/>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dirty="0"/>
            </a:p>
          </p:txBody>
        </p:sp>
        <p:pic>
          <p:nvPicPr>
            <p:cNvPr id="10" name="Grafik 9" descr="Bøger">
              <a:extLst>
                <a:ext uri="{FF2B5EF4-FFF2-40B4-BE49-F238E27FC236}">
                  <a16:creationId xmlns:a16="http://schemas.microsoft.com/office/drawing/2014/main" id="{2EDB8918-A9D9-4FCA-BC7D-1BBEDDA93B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26658" y="2950995"/>
              <a:ext cx="516459" cy="516459"/>
            </a:xfrm>
            <a:prstGeom prst="rect">
              <a:avLst/>
            </a:prstGeom>
          </p:spPr>
        </p:pic>
      </p:grpSp>
      <p:sp>
        <p:nvSpPr>
          <p:cNvPr id="13" name="Rektangel 12">
            <a:extLst>
              <a:ext uri="{FF2B5EF4-FFF2-40B4-BE49-F238E27FC236}">
                <a16:creationId xmlns:a16="http://schemas.microsoft.com/office/drawing/2014/main" id="{84C086EA-174B-46F2-B2FE-DB601C13F6E4}"/>
              </a:ext>
            </a:extLst>
          </p:cNvPr>
          <p:cNvSpPr/>
          <p:nvPr/>
        </p:nvSpPr>
        <p:spPr>
          <a:xfrm>
            <a:off x="1180174" y="3961044"/>
            <a:ext cx="1319592" cy="338554"/>
          </a:xfrm>
          <a:prstGeom prst="rect">
            <a:avLst/>
          </a:prstGeom>
        </p:spPr>
        <p:txBody>
          <a:bodyPr wrap="none">
            <a:spAutoFit/>
          </a:bodyPr>
          <a:lstStyle/>
          <a:p>
            <a:pPr algn="ctr"/>
            <a:r>
              <a:rPr lang="en-US" sz="1600" dirty="0">
                <a:latin typeface="+mj-lt"/>
              </a:rPr>
              <a:t>Book hotel</a:t>
            </a:r>
          </a:p>
        </p:txBody>
      </p:sp>
      <p:grpSp>
        <p:nvGrpSpPr>
          <p:cNvPr id="25" name="Gruppe 24">
            <a:extLst>
              <a:ext uri="{FF2B5EF4-FFF2-40B4-BE49-F238E27FC236}">
                <a16:creationId xmlns:a16="http://schemas.microsoft.com/office/drawing/2014/main" id="{A19A695B-9DE7-4092-B49F-3EFFCD9F0F49}"/>
              </a:ext>
            </a:extLst>
          </p:cNvPr>
          <p:cNvGrpSpPr/>
          <p:nvPr/>
        </p:nvGrpSpPr>
        <p:grpSpPr>
          <a:xfrm>
            <a:off x="10070937" y="2533360"/>
            <a:ext cx="1505541" cy="1773050"/>
            <a:chOff x="10160792" y="4291222"/>
            <a:chExt cx="1300187" cy="1531206"/>
          </a:xfrm>
        </p:grpSpPr>
        <p:sp>
          <p:nvSpPr>
            <p:cNvPr id="11" name="Freeform 29">
              <a:extLst>
                <a:ext uri="{FF2B5EF4-FFF2-40B4-BE49-F238E27FC236}">
                  <a16:creationId xmlns:a16="http://schemas.microsoft.com/office/drawing/2014/main" id="{79A62987-3A92-422E-9BFB-57DCD94780AB}"/>
                </a:ext>
              </a:extLst>
            </p:cNvPr>
            <p:cNvSpPr>
              <a:spLocks noChangeAspect="1" noEditPoints="1"/>
            </p:cNvSpPr>
            <p:nvPr/>
          </p:nvSpPr>
          <p:spPr bwMode="auto">
            <a:xfrm>
              <a:off x="10210464" y="4291222"/>
              <a:ext cx="1092882" cy="1107203"/>
            </a:xfrm>
            <a:custGeom>
              <a:avLst/>
              <a:gdLst>
                <a:gd name="T0" fmla="*/ 1349 w 2406"/>
                <a:gd name="T1" fmla="*/ 1113 h 2436"/>
                <a:gd name="T2" fmla="*/ 1349 w 2406"/>
                <a:gd name="T3" fmla="*/ 1113 h 2436"/>
                <a:gd name="T4" fmla="*/ 1194 w 2406"/>
                <a:gd name="T5" fmla="*/ 1177 h 2436"/>
                <a:gd name="T6" fmla="*/ 1040 w 2406"/>
                <a:gd name="T7" fmla="*/ 1113 h 2436"/>
                <a:gd name="T8" fmla="*/ 807 w 2406"/>
                <a:gd name="T9" fmla="*/ 1198 h 2436"/>
                <a:gd name="T10" fmla="*/ 725 w 2406"/>
                <a:gd name="T11" fmla="*/ 1431 h 2436"/>
                <a:gd name="T12" fmla="*/ 806 w 2406"/>
                <a:gd name="T13" fmla="*/ 1602 h 2436"/>
                <a:gd name="T14" fmla="*/ 1194 w 2406"/>
                <a:gd name="T15" fmla="*/ 1991 h 2436"/>
                <a:gd name="T16" fmla="*/ 1583 w 2406"/>
                <a:gd name="T17" fmla="*/ 1602 h 2436"/>
                <a:gd name="T18" fmla="*/ 1664 w 2406"/>
                <a:gd name="T19" fmla="*/ 1431 h 2436"/>
                <a:gd name="T20" fmla="*/ 1582 w 2406"/>
                <a:gd name="T21" fmla="*/ 1198 h 2436"/>
                <a:gd name="T22" fmla="*/ 1349 w 2406"/>
                <a:gd name="T23" fmla="*/ 1113 h 2436"/>
                <a:gd name="T24" fmla="*/ 1790 w 2406"/>
                <a:gd name="T25" fmla="*/ 602 h 2436"/>
                <a:gd name="T26" fmla="*/ 1790 w 2406"/>
                <a:gd name="T27" fmla="*/ 602 h 2436"/>
                <a:gd name="T28" fmla="*/ 1790 w 2406"/>
                <a:gd name="T29" fmla="*/ 197 h 2436"/>
                <a:gd name="T30" fmla="*/ 1499 w 2406"/>
                <a:gd name="T31" fmla="*/ 197 h 2436"/>
                <a:gd name="T32" fmla="*/ 1499 w 2406"/>
                <a:gd name="T33" fmla="*/ 311 h 2436"/>
                <a:gd name="T34" fmla="*/ 1200 w 2406"/>
                <a:gd name="T35" fmla="*/ 0 h 2436"/>
                <a:gd name="T36" fmla="*/ 0 w 2406"/>
                <a:gd name="T37" fmla="*/ 1235 h 2436"/>
                <a:gd name="T38" fmla="*/ 331 w 2406"/>
                <a:gd name="T39" fmla="*/ 1234 h 2436"/>
                <a:gd name="T40" fmla="*/ 334 w 2406"/>
                <a:gd name="T41" fmla="*/ 2436 h 2436"/>
                <a:gd name="T42" fmla="*/ 1677 w 2406"/>
                <a:gd name="T43" fmla="*/ 2436 h 2436"/>
                <a:gd name="T44" fmla="*/ 1677 w 2406"/>
                <a:gd name="T45" fmla="*/ 2383 h 2436"/>
                <a:gd name="T46" fmla="*/ 388 w 2406"/>
                <a:gd name="T47" fmla="*/ 2383 h 2436"/>
                <a:gd name="T48" fmla="*/ 384 w 2406"/>
                <a:gd name="T49" fmla="*/ 1181 h 2436"/>
                <a:gd name="T50" fmla="*/ 126 w 2406"/>
                <a:gd name="T51" fmla="*/ 1182 h 2436"/>
                <a:gd name="T52" fmla="*/ 1200 w 2406"/>
                <a:gd name="T53" fmla="*/ 76 h 2436"/>
                <a:gd name="T54" fmla="*/ 1499 w 2406"/>
                <a:gd name="T55" fmla="*/ 388 h 2436"/>
                <a:gd name="T56" fmla="*/ 1499 w 2406"/>
                <a:gd name="T57" fmla="*/ 551 h 2436"/>
                <a:gd name="T58" fmla="*/ 1552 w 2406"/>
                <a:gd name="T59" fmla="*/ 551 h 2436"/>
                <a:gd name="T60" fmla="*/ 1552 w 2406"/>
                <a:gd name="T61" fmla="*/ 251 h 2436"/>
                <a:gd name="T62" fmla="*/ 1737 w 2406"/>
                <a:gd name="T63" fmla="*/ 251 h 2436"/>
                <a:gd name="T64" fmla="*/ 1737 w 2406"/>
                <a:gd name="T65" fmla="*/ 753 h 2436"/>
                <a:gd name="T66" fmla="*/ 1790 w 2406"/>
                <a:gd name="T67" fmla="*/ 753 h 2436"/>
                <a:gd name="T68" fmla="*/ 1790 w 2406"/>
                <a:gd name="T69" fmla="*/ 678 h 2436"/>
                <a:gd name="T70" fmla="*/ 2279 w 2406"/>
                <a:gd name="T71" fmla="*/ 1182 h 2436"/>
                <a:gd name="T72" fmla="*/ 2021 w 2406"/>
                <a:gd name="T73" fmla="*/ 1181 h 2436"/>
                <a:gd name="T74" fmla="*/ 2019 w 2406"/>
                <a:gd name="T75" fmla="*/ 2040 h 2436"/>
                <a:gd name="T76" fmla="*/ 2073 w 2406"/>
                <a:gd name="T77" fmla="*/ 2040 h 2436"/>
                <a:gd name="T78" fmla="*/ 2074 w 2406"/>
                <a:gd name="T79" fmla="*/ 1234 h 2436"/>
                <a:gd name="T80" fmla="*/ 2406 w 2406"/>
                <a:gd name="T81" fmla="*/ 1235 h 2436"/>
                <a:gd name="T82" fmla="*/ 1790 w 2406"/>
                <a:gd name="T83" fmla="*/ 602 h 2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06" h="2436">
                  <a:moveTo>
                    <a:pt x="1349" y="1113"/>
                  </a:moveTo>
                  <a:lnTo>
                    <a:pt x="1349" y="1113"/>
                  </a:lnTo>
                  <a:cubicBezTo>
                    <a:pt x="1284" y="1121"/>
                    <a:pt x="1230" y="1149"/>
                    <a:pt x="1194" y="1177"/>
                  </a:cubicBezTo>
                  <a:cubicBezTo>
                    <a:pt x="1159" y="1149"/>
                    <a:pt x="1105" y="1121"/>
                    <a:pt x="1040" y="1113"/>
                  </a:cubicBezTo>
                  <a:cubicBezTo>
                    <a:pt x="980" y="1106"/>
                    <a:pt x="890" y="1115"/>
                    <a:pt x="807" y="1198"/>
                  </a:cubicBezTo>
                  <a:cubicBezTo>
                    <a:pt x="725" y="1281"/>
                    <a:pt x="717" y="1371"/>
                    <a:pt x="725" y="1431"/>
                  </a:cubicBezTo>
                  <a:cubicBezTo>
                    <a:pt x="735" y="1508"/>
                    <a:pt x="774" y="1569"/>
                    <a:pt x="806" y="1602"/>
                  </a:cubicBezTo>
                  <a:lnTo>
                    <a:pt x="1194" y="1991"/>
                  </a:lnTo>
                  <a:lnTo>
                    <a:pt x="1583" y="1602"/>
                  </a:lnTo>
                  <a:cubicBezTo>
                    <a:pt x="1615" y="1569"/>
                    <a:pt x="1653" y="1508"/>
                    <a:pt x="1664" y="1431"/>
                  </a:cubicBezTo>
                  <a:cubicBezTo>
                    <a:pt x="1672" y="1371"/>
                    <a:pt x="1664" y="1281"/>
                    <a:pt x="1582" y="1198"/>
                  </a:cubicBezTo>
                  <a:cubicBezTo>
                    <a:pt x="1499" y="1115"/>
                    <a:pt x="1409" y="1106"/>
                    <a:pt x="1349" y="1113"/>
                  </a:cubicBezTo>
                  <a:close/>
                  <a:moveTo>
                    <a:pt x="1790" y="602"/>
                  </a:moveTo>
                  <a:lnTo>
                    <a:pt x="1790" y="602"/>
                  </a:lnTo>
                  <a:lnTo>
                    <a:pt x="1790" y="197"/>
                  </a:lnTo>
                  <a:lnTo>
                    <a:pt x="1499" y="197"/>
                  </a:lnTo>
                  <a:lnTo>
                    <a:pt x="1499" y="311"/>
                  </a:lnTo>
                  <a:lnTo>
                    <a:pt x="1200" y="0"/>
                  </a:lnTo>
                  <a:lnTo>
                    <a:pt x="0" y="1235"/>
                  </a:lnTo>
                  <a:lnTo>
                    <a:pt x="331" y="1234"/>
                  </a:lnTo>
                  <a:lnTo>
                    <a:pt x="334" y="2436"/>
                  </a:lnTo>
                  <a:lnTo>
                    <a:pt x="1677" y="2436"/>
                  </a:lnTo>
                  <a:lnTo>
                    <a:pt x="1677" y="2383"/>
                  </a:lnTo>
                  <a:lnTo>
                    <a:pt x="388" y="2383"/>
                  </a:lnTo>
                  <a:lnTo>
                    <a:pt x="384" y="1181"/>
                  </a:lnTo>
                  <a:lnTo>
                    <a:pt x="126" y="1182"/>
                  </a:lnTo>
                  <a:lnTo>
                    <a:pt x="1200" y="76"/>
                  </a:lnTo>
                  <a:lnTo>
                    <a:pt x="1499" y="388"/>
                  </a:lnTo>
                  <a:lnTo>
                    <a:pt x="1499" y="551"/>
                  </a:lnTo>
                  <a:lnTo>
                    <a:pt x="1552" y="551"/>
                  </a:lnTo>
                  <a:lnTo>
                    <a:pt x="1552" y="251"/>
                  </a:lnTo>
                  <a:lnTo>
                    <a:pt x="1737" y="251"/>
                  </a:lnTo>
                  <a:lnTo>
                    <a:pt x="1737" y="753"/>
                  </a:lnTo>
                  <a:lnTo>
                    <a:pt x="1790" y="753"/>
                  </a:lnTo>
                  <a:lnTo>
                    <a:pt x="1790" y="678"/>
                  </a:lnTo>
                  <a:lnTo>
                    <a:pt x="2279" y="1182"/>
                  </a:lnTo>
                  <a:lnTo>
                    <a:pt x="2021" y="1181"/>
                  </a:lnTo>
                  <a:lnTo>
                    <a:pt x="2019" y="2040"/>
                  </a:lnTo>
                  <a:lnTo>
                    <a:pt x="2073" y="2040"/>
                  </a:lnTo>
                  <a:lnTo>
                    <a:pt x="2074" y="1234"/>
                  </a:lnTo>
                  <a:lnTo>
                    <a:pt x="2406" y="1235"/>
                  </a:lnTo>
                  <a:lnTo>
                    <a:pt x="1790" y="602"/>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sz="1600"/>
            </a:p>
          </p:txBody>
        </p:sp>
        <p:pic>
          <p:nvPicPr>
            <p:cNvPr id="12" name="Grafik 11" descr="Bøger på reol">
              <a:extLst>
                <a:ext uri="{FF2B5EF4-FFF2-40B4-BE49-F238E27FC236}">
                  <a16:creationId xmlns:a16="http://schemas.microsoft.com/office/drawing/2014/main" id="{25228D06-CCCC-4FCA-B13E-1D61EA23C5E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852579" y="5045127"/>
              <a:ext cx="536813" cy="536813"/>
            </a:xfrm>
            <a:prstGeom prst="rect">
              <a:avLst/>
            </a:prstGeom>
          </p:spPr>
        </p:pic>
        <p:sp>
          <p:nvSpPr>
            <p:cNvPr id="14" name="Rektangel 13">
              <a:extLst>
                <a:ext uri="{FF2B5EF4-FFF2-40B4-BE49-F238E27FC236}">
                  <a16:creationId xmlns:a16="http://schemas.microsoft.com/office/drawing/2014/main" id="{3C460BEB-633D-4F15-980C-B2851270669F}"/>
                </a:ext>
              </a:extLst>
            </p:cNvPr>
            <p:cNvSpPr/>
            <p:nvPr/>
          </p:nvSpPr>
          <p:spPr>
            <a:xfrm>
              <a:off x="10160792" y="5530053"/>
              <a:ext cx="1300187" cy="292375"/>
            </a:xfrm>
            <a:prstGeom prst="rect">
              <a:avLst/>
            </a:prstGeom>
          </p:spPr>
          <p:txBody>
            <a:bodyPr wrap="none">
              <a:spAutoFit/>
            </a:bodyPr>
            <a:lstStyle/>
            <a:p>
              <a:pPr algn="ctr"/>
              <a:r>
                <a:rPr lang="en-US" sz="1600" dirty="0">
                  <a:latin typeface="+mj-lt"/>
                </a:rPr>
                <a:t>Local library</a:t>
              </a:r>
            </a:p>
          </p:txBody>
        </p:sp>
      </p:grpSp>
      <p:sp>
        <p:nvSpPr>
          <p:cNvPr id="19" name="Pil: venstre 18">
            <a:extLst>
              <a:ext uri="{FF2B5EF4-FFF2-40B4-BE49-F238E27FC236}">
                <a16:creationId xmlns:a16="http://schemas.microsoft.com/office/drawing/2014/main" id="{1E1DE426-367D-4113-A98B-44FB9079F5AA}"/>
              </a:ext>
            </a:extLst>
          </p:cNvPr>
          <p:cNvSpPr/>
          <p:nvPr/>
        </p:nvSpPr>
        <p:spPr>
          <a:xfrm>
            <a:off x="2480051" y="5455870"/>
            <a:ext cx="535025" cy="355913"/>
          </a:xfrm>
          <a:prstGeom prst="leftArrow">
            <a:avLst>
              <a:gd name="adj1" fmla="val 50000"/>
              <a:gd name="adj2" fmla="val 67424"/>
            </a:avLst>
          </a:prstGeom>
          <a:solidFill>
            <a:schemeClr val="bg1"/>
          </a:solidFill>
          <a:ln w="285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sp>
        <p:nvSpPr>
          <p:cNvPr id="21" name="Rektangel 20">
            <a:extLst>
              <a:ext uri="{FF2B5EF4-FFF2-40B4-BE49-F238E27FC236}">
                <a16:creationId xmlns:a16="http://schemas.microsoft.com/office/drawing/2014/main" id="{7E41DB34-9C64-44E6-AB62-20C0BD2FE0E3}"/>
              </a:ext>
            </a:extLst>
          </p:cNvPr>
          <p:cNvSpPr/>
          <p:nvPr/>
        </p:nvSpPr>
        <p:spPr>
          <a:xfrm>
            <a:off x="6298143" y="4607165"/>
            <a:ext cx="3389069" cy="492443"/>
          </a:xfrm>
          <a:prstGeom prst="rect">
            <a:avLst/>
          </a:prstGeom>
        </p:spPr>
        <p:txBody>
          <a:bodyPr wrap="square">
            <a:spAutoFit/>
          </a:bodyPr>
          <a:lstStyle/>
          <a:p>
            <a:r>
              <a:rPr lang="en-US" sz="1300" b="1" dirty="0">
                <a:latin typeface="KBH Tekst" panose="00000500000000000000" pitchFamily="2" charset="0"/>
                <a:ea typeface="Calibri" panose="020F0502020204030204" pitchFamily="34" charset="0"/>
                <a:cs typeface="Times New Roman" panose="02020603050405020304" pitchFamily="18" charset="0"/>
              </a:rPr>
              <a:t>Climate-happy-food</a:t>
            </a:r>
          </a:p>
          <a:p>
            <a:r>
              <a:rPr lang="en-US" sz="1300" dirty="0">
                <a:latin typeface="KBH Tekst" panose="00000500000000000000" pitchFamily="2" charset="0"/>
                <a:ea typeface="Calibri" panose="020F0502020204030204" pitchFamily="34" charset="0"/>
                <a:cs typeface="Times New Roman" panose="02020603050405020304" pitchFamily="18" charset="0"/>
              </a:rPr>
              <a:t>(Placed in adult non-fiction</a:t>
            </a:r>
            <a:r>
              <a:rPr lang="da-DK" sz="1300" dirty="0">
                <a:latin typeface="KBH Tekst" panose="00000500000000000000" pitchFamily="2" charset="0"/>
                <a:ea typeface="Calibri" panose="020F0502020204030204" pitchFamily="34" charset="0"/>
                <a:cs typeface="Times New Roman" panose="02020603050405020304" pitchFamily="18" charset="0"/>
              </a:rPr>
              <a:t>)</a:t>
            </a:r>
            <a:endParaRPr lang="da-DK" sz="1300" dirty="0">
              <a:latin typeface="KBH Tekst" panose="00000500000000000000" pitchFamily="2" charset="0"/>
            </a:endParaRPr>
          </a:p>
        </p:txBody>
      </p:sp>
      <p:sp>
        <p:nvSpPr>
          <p:cNvPr id="26" name="Rektangel 25">
            <a:extLst>
              <a:ext uri="{FF2B5EF4-FFF2-40B4-BE49-F238E27FC236}">
                <a16:creationId xmlns:a16="http://schemas.microsoft.com/office/drawing/2014/main" id="{A6F04E3B-3ED5-47FB-9D2C-A6785237DA7B}"/>
              </a:ext>
            </a:extLst>
          </p:cNvPr>
          <p:cNvSpPr/>
          <p:nvPr/>
        </p:nvSpPr>
        <p:spPr>
          <a:xfrm>
            <a:off x="3193894" y="4602554"/>
            <a:ext cx="3039524" cy="692497"/>
          </a:xfrm>
          <a:prstGeom prst="rect">
            <a:avLst/>
          </a:prstGeom>
        </p:spPr>
        <p:txBody>
          <a:bodyPr wrap="square">
            <a:spAutoFit/>
          </a:bodyPr>
          <a:lstStyle/>
          <a:p>
            <a:pPr algn="r"/>
            <a:r>
              <a:rPr lang="en-US" sz="1300" b="1" dirty="0">
                <a:latin typeface="KBH Tekst" panose="00000500000000000000" pitchFamily="2" charset="0"/>
                <a:ea typeface="Calibri" panose="020F0502020204030204" pitchFamily="34" charset="0"/>
                <a:cs typeface="Times New Roman" panose="02020603050405020304" pitchFamily="18" charset="0"/>
              </a:rPr>
              <a:t>Ego: The thinking human from caveman to citizen of the world </a:t>
            </a:r>
          </a:p>
          <a:p>
            <a:pPr algn="r"/>
            <a:r>
              <a:rPr lang="en-US" sz="1300" dirty="0">
                <a:latin typeface="KBH Tekst" panose="00000500000000000000" pitchFamily="2" charset="0"/>
                <a:ea typeface="Calibri" panose="020F0502020204030204" pitchFamily="34" charset="0"/>
                <a:cs typeface="Times New Roman" panose="02020603050405020304" pitchFamily="18" charset="0"/>
              </a:rPr>
              <a:t>(Placed in adult non-fiction)</a:t>
            </a:r>
            <a:endParaRPr lang="en-US" sz="1300" dirty="0">
              <a:latin typeface="KBH Tekst" panose="00000500000000000000" pitchFamily="2" charset="0"/>
            </a:endParaRPr>
          </a:p>
        </p:txBody>
      </p:sp>
      <p:sp>
        <p:nvSpPr>
          <p:cNvPr id="38" name="Pil: venstre 37">
            <a:extLst>
              <a:ext uri="{FF2B5EF4-FFF2-40B4-BE49-F238E27FC236}">
                <a16:creationId xmlns:a16="http://schemas.microsoft.com/office/drawing/2014/main" id="{A325D064-647F-40B3-A1D8-51350927B516}"/>
              </a:ext>
            </a:extLst>
          </p:cNvPr>
          <p:cNvSpPr/>
          <p:nvPr/>
        </p:nvSpPr>
        <p:spPr>
          <a:xfrm rot="10800000">
            <a:off x="9753682" y="5458803"/>
            <a:ext cx="553719" cy="355913"/>
          </a:xfrm>
          <a:prstGeom prst="leftArrow">
            <a:avLst>
              <a:gd name="adj1" fmla="val 50000"/>
              <a:gd name="adj2" fmla="val 67424"/>
            </a:avLst>
          </a:prstGeom>
          <a:solidFill>
            <a:schemeClr val="bg1"/>
          </a:solidFill>
          <a:ln w="28575">
            <a:solidFill>
              <a:schemeClr val="accent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da-DK" sz="2000" noProof="0" err="1"/>
          </a:p>
        </p:txBody>
      </p:sp>
      <p:pic>
        <p:nvPicPr>
          <p:cNvPr id="44" name="Billede 43" descr="Et billede, der indeholder tekst&#10;&#10;Automatisk genereret beskrivelse">
            <a:extLst>
              <a:ext uri="{FF2B5EF4-FFF2-40B4-BE49-F238E27FC236}">
                <a16:creationId xmlns:a16="http://schemas.microsoft.com/office/drawing/2014/main" id="{A1B19054-78B3-4A9A-B5FF-01F233D70AA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81912" y="2781487"/>
            <a:ext cx="1778739" cy="1667271"/>
          </a:xfrm>
          <a:prstGeom prst="rect">
            <a:avLst/>
          </a:prstGeom>
          <a:effectLst>
            <a:outerShdw blurRad="50800" dist="38100" dir="8100000" algn="tr" rotWithShape="0">
              <a:prstClr val="black">
                <a:alpha val="40000"/>
              </a:prstClr>
            </a:outerShdw>
          </a:effectLst>
        </p:spPr>
      </p:pic>
      <p:pic>
        <p:nvPicPr>
          <p:cNvPr id="46" name="Billede 45" descr="Et billede, der indeholder tekst&#10;&#10;Automatisk genereret beskrivelse">
            <a:extLst>
              <a:ext uri="{FF2B5EF4-FFF2-40B4-BE49-F238E27FC236}">
                <a16:creationId xmlns:a16="http://schemas.microsoft.com/office/drawing/2014/main" id="{3157DD63-0100-407F-B56B-1586E07587B1}"/>
              </a:ext>
            </a:extLst>
          </p:cNvPr>
          <p:cNvPicPr>
            <a:picLocks noChangeAspect="1"/>
          </p:cNvPicPr>
          <p:nvPr/>
        </p:nvPicPr>
        <p:blipFill rotWithShape="1">
          <a:blip r:embed="rId12">
            <a:extLst>
              <a:ext uri="{28A0092B-C50C-407E-A947-70E740481C1C}">
                <a14:useLocalDpi xmlns:a14="http://schemas.microsoft.com/office/drawing/2010/main" val="0"/>
              </a:ext>
            </a:extLst>
          </a:blip>
          <a:srcRect l="15392" r="14740"/>
          <a:stretch/>
        </p:blipFill>
        <p:spPr>
          <a:xfrm>
            <a:off x="4838596" y="2600183"/>
            <a:ext cx="1286649" cy="1841552"/>
          </a:xfrm>
          <a:prstGeom prst="rect">
            <a:avLst/>
          </a:prstGeom>
          <a:effectLst>
            <a:outerShdw blurRad="50800" dist="38100" dir="8100000" algn="tr" rotWithShape="0">
              <a:prstClr val="black">
                <a:alpha val="40000"/>
              </a:prstClr>
            </a:outerShdw>
          </a:effectLst>
        </p:spPr>
      </p:pic>
      <p:sp>
        <p:nvSpPr>
          <p:cNvPr id="47" name="Rektangel 46">
            <a:extLst>
              <a:ext uri="{FF2B5EF4-FFF2-40B4-BE49-F238E27FC236}">
                <a16:creationId xmlns:a16="http://schemas.microsoft.com/office/drawing/2014/main" id="{CA791C09-69CD-4F52-A751-D39E2A0A30BA}"/>
              </a:ext>
            </a:extLst>
          </p:cNvPr>
          <p:cNvSpPr/>
          <p:nvPr/>
        </p:nvSpPr>
        <p:spPr>
          <a:xfrm>
            <a:off x="6499310" y="5338939"/>
            <a:ext cx="3254372" cy="543739"/>
          </a:xfrm>
          <a:prstGeom prst="rect">
            <a:avLst/>
          </a:prstGeom>
        </p:spPr>
        <p:txBody>
          <a:bodyPr wrap="square">
            <a:spAutoFit/>
          </a:bodyPr>
          <a:lstStyle/>
          <a:p>
            <a:pPr>
              <a:spcAft>
                <a:spcPts val="400"/>
              </a:spcAft>
            </a:pPr>
            <a:r>
              <a:rPr lang="en-US" sz="1300" dirty="0">
                <a:latin typeface="KBH Tekst" panose="00000500000000000000" pitchFamily="2" charset="0"/>
                <a:ea typeface="Calibri" panose="020F0502020204030204" pitchFamily="34" charset="0"/>
                <a:cs typeface="Times New Roman" panose="02020603050405020304" pitchFamily="18" charset="0"/>
              </a:rPr>
              <a:t>Borrowed through </a:t>
            </a:r>
            <a:r>
              <a:rPr lang="en-US" sz="1300" b="1" dirty="0">
                <a:latin typeface="KBH Tekst" panose="00000500000000000000" pitchFamily="2" charset="0"/>
                <a:ea typeface="Calibri" panose="020F0502020204030204" pitchFamily="34" charset="0"/>
                <a:cs typeface="Times New Roman" panose="02020603050405020304" pitchFamily="18" charset="0"/>
              </a:rPr>
              <a:t>browsing</a:t>
            </a:r>
            <a:r>
              <a:rPr lang="en-US" sz="1300" dirty="0">
                <a:latin typeface="KBH Tekst" panose="00000500000000000000" pitchFamily="2" charset="0"/>
                <a:ea typeface="Calibri" panose="020F0502020204030204" pitchFamily="34" charset="0"/>
                <a:cs typeface="Times New Roman" panose="02020603050405020304" pitchFamily="18" charset="0"/>
              </a:rPr>
              <a:t> </a:t>
            </a:r>
            <a:r>
              <a:rPr lang="da-DK" sz="1300" dirty="0">
                <a:latin typeface="KBH Tekst" panose="00000500000000000000" pitchFamily="2" charset="0"/>
                <a:ea typeface="Calibri" panose="020F0502020204030204" pitchFamily="34" charset="0"/>
                <a:cs typeface="Times New Roman" panose="02020603050405020304" pitchFamily="18" charset="0"/>
              </a:rPr>
              <a:t>= 100% </a:t>
            </a:r>
          </a:p>
          <a:p>
            <a:pPr>
              <a:spcAft>
                <a:spcPts val="400"/>
              </a:spcAft>
            </a:pPr>
            <a:r>
              <a:rPr lang="en-US" sz="1300" dirty="0">
                <a:latin typeface="KBH Tekst" panose="00000500000000000000" pitchFamily="2" charset="0"/>
                <a:ea typeface="Calibri" panose="020F0502020204030204" pitchFamily="34" charset="0"/>
                <a:cs typeface="Times New Roman" panose="02020603050405020304" pitchFamily="18" charset="0"/>
              </a:rPr>
              <a:t>Borrowed through </a:t>
            </a:r>
            <a:r>
              <a:rPr lang="en-US" sz="1300" b="1" dirty="0">
                <a:latin typeface="KBH Tekst" panose="00000500000000000000" pitchFamily="2" charset="0"/>
                <a:ea typeface="Calibri" panose="020F0502020204030204" pitchFamily="34" charset="0"/>
                <a:cs typeface="Times New Roman" panose="02020603050405020304" pitchFamily="18" charset="0"/>
              </a:rPr>
              <a:t>reservations</a:t>
            </a:r>
            <a:r>
              <a:rPr lang="da-DK" sz="1300" dirty="0">
                <a:latin typeface="KBH Tekst" panose="00000500000000000000" pitchFamily="2" charset="0"/>
                <a:ea typeface="Calibri" panose="020F0502020204030204" pitchFamily="34" charset="0"/>
                <a:cs typeface="Times New Roman" panose="02020603050405020304" pitchFamily="18" charset="0"/>
              </a:rPr>
              <a:t> = 0%</a:t>
            </a:r>
          </a:p>
        </p:txBody>
      </p:sp>
      <p:sp>
        <p:nvSpPr>
          <p:cNvPr id="48" name="Rektangel 47">
            <a:extLst>
              <a:ext uri="{FF2B5EF4-FFF2-40B4-BE49-F238E27FC236}">
                <a16:creationId xmlns:a16="http://schemas.microsoft.com/office/drawing/2014/main" id="{3A3B3148-8B2F-4F86-9987-A2F85A03621B}"/>
              </a:ext>
            </a:extLst>
          </p:cNvPr>
          <p:cNvSpPr/>
          <p:nvPr/>
        </p:nvSpPr>
        <p:spPr>
          <a:xfrm>
            <a:off x="3066519" y="5393803"/>
            <a:ext cx="3650018" cy="492443"/>
          </a:xfrm>
          <a:prstGeom prst="rect">
            <a:avLst/>
          </a:prstGeom>
        </p:spPr>
        <p:txBody>
          <a:bodyPr wrap="square">
            <a:spAutoFit/>
          </a:bodyPr>
          <a:lstStyle/>
          <a:p>
            <a:pPr>
              <a:spcAft>
                <a:spcPts val="400"/>
              </a:spcAft>
            </a:pPr>
            <a:r>
              <a:rPr lang="en-US" sz="1300" dirty="0">
                <a:latin typeface="KBH Tekst" panose="00000500000000000000" pitchFamily="2" charset="0"/>
                <a:ea typeface="Calibri" panose="020F0502020204030204" pitchFamily="34" charset="0"/>
                <a:cs typeface="Times New Roman" panose="02020603050405020304" pitchFamily="18" charset="0"/>
              </a:rPr>
              <a:t>Borrowed through </a:t>
            </a:r>
            <a:r>
              <a:rPr lang="en-US" sz="1300" b="1" dirty="0">
                <a:latin typeface="KBH Tekst" panose="00000500000000000000" pitchFamily="2" charset="0"/>
                <a:ea typeface="Calibri" panose="020F0502020204030204" pitchFamily="34" charset="0"/>
                <a:cs typeface="Times New Roman" panose="02020603050405020304" pitchFamily="18" charset="0"/>
              </a:rPr>
              <a:t>browsing</a:t>
            </a:r>
            <a:r>
              <a:rPr lang="en-US" sz="1300" dirty="0">
                <a:latin typeface="KBH Tekst" panose="00000500000000000000" pitchFamily="2" charset="0"/>
                <a:ea typeface="Calibri" panose="020F0502020204030204" pitchFamily="34" charset="0"/>
                <a:cs typeface="Times New Roman" panose="02020603050405020304" pitchFamily="18" charset="0"/>
              </a:rPr>
              <a:t> = 8,33% Borrowed through </a:t>
            </a:r>
            <a:r>
              <a:rPr lang="en-US" sz="1300" b="1" dirty="0">
                <a:latin typeface="KBH Tekst" panose="00000500000000000000" pitchFamily="2" charset="0"/>
                <a:ea typeface="Calibri" panose="020F0502020204030204" pitchFamily="34" charset="0"/>
                <a:cs typeface="Times New Roman" panose="02020603050405020304" pitchFamily="18" charset="0"/>
              </a:rPr>
              <a:t>reservations</a:t>
            </a:r>
            <a:r>
              <a:rPr lang="en-US" sz="1300" dirty="0">
                <a:latin typeface="KBH Tekst" panose="00000500000000000000" pitchFamily="2" charset="0"/>
                <a:ea typeface="Calibri" panose="020F0502020204030204" pitchFamily="34" charset="0"/>
                <a:cs typeface="Times New Roman" panose="02020603050405020304" pitchFamily="18" charset="0"/>
              </a:rPr>
              <a:t> = 91,67%</a:t>
            </a:r>
          </a:p>
        </p:txBody>
      </p:sp>
      <p:sp>
        <p:nvSpPr>
          <p:cNvPr id="49" name="Rektangel 48">
            <a:extLst>
              <a:ext uri="{FF2B5EF4-FFF2-40B4-BE49-F238E27FC236}">
                <a16:creationId xmlns:a16="http://schemas.microsoft.com/office/drawing/2014/main" id="{F4330307-7C2D-4DE5-B282-A2531E04F801}"/>
              </a:ext>
            </a:extLst>
          </p:cNvPr>
          <p:cNvSpPr/>
          <p:nvPr/>
        </p:nvSpPr>
        <p:spPr>
          <a:xfrm>
            <a:off x="857056" y="1028132"/>
            <a:ext cx="1066318" cy="338554"/>
          </a:xfrm>
          <a:prstGeom prst="rect">
            <a:avLst/>
          </a:prstGeom>
        </p:spPr>
        <p:txBody>
          <a:bodyPr wrap="none">
            <a:spAutoFit/>
          </a:bodyPr>
          <a:lstStyle/>
          <a:p>
            <a:r>
              <a:rPr lang="en-US" sz="1600" dirty="0">
                <a:ea typeface="Calibri" panose="020F0502020204030204" pitchFamily="34" charset="0"/>
                <a:cs typeface="Times New Roman" panose="02020603050405020304" pitchFamily="18" charset="0"/>
              </a:rPr>
              <a:t>Example</a:t>
            </a:r>
            <a:endParaRPr lang="en-US" sz="1600" dirty="0"/>
          </a:p>
        </p:txBody>
      </p:sp>
      <p:grpSp>
        <p:nvGrpSpPr>
          <p:cNvPr id="54" name="Grafik 27" descr="Bøger på reol kontur">
            <a:extLst>
              <a:ext uri="{FF2B5EF4-FFF2-40B4-BE49-F238E27FC236}">
                <a16:creationId xmlns:a16="http://schemas.microsoft.com/office/drawing/2014/main" id="{3A7E2DA2-A01C-449A-B842-F24244ADC66E}"/>
              </a:ext>
            </a:extLst>
          </p:cNvPr>
          <p:cNvGrpSpPr/>
          <p:nvPr/>
        </p:nvGrpSpPr>
        <p:grpSpPr>
          <a:xfrm>
            <a:off x="10514121" y="5012067"/>
            <a:ext cx="584775" cy="584775"/>
            <a:chOff x="1066030" y="1927535"/>
            <a:chExt cx="949068" cy="949068"/>
          </a:xfrm>
          <a:solidFill>
            <a:srgbClr val="000000"/>
          </a:solidFill>
        </p:grpSpPr>
        <p:sp>
          <p:nvSpPr>
            <p:cNvPr id="55" name="Kombinationstegning: figur 54">
              <a:extLst>
                <a:ext uri="{FF2B5EF4-FFF2-40B4-BE49-F238E27FC236}">
                  <a16:creationId xmlns:a16="http://schemas.microsoft.com/office/drawing/2014/main" id="{840BC6E5-CC2A-4185-A25C-33D5C08AA7AE}"/>
                </a:ext>
              </a:extLst>
            </p:cNvPr>
            <p:cNvSpPr/>
            <p:nvPr/>
          </p:nvSpPr>
          <p:spPr>
            <a:xfrm>
              <a:off x="1066030" y="1927535"/>
              <a:ext cx="949068" cy="949068"/>
            </a:xfrm>
            <a:custGeom>
              <a:avLst/>
              <a:gdLst>
                <a:gd name="connsiteX0" fmla="*/ 935112 w 949068"/>
                <a:gd name="connsiteY0" fmla="*/ 851371 h 949068"/>
                <a:gd name="connsiteX1" fmla="*/ 935112 w 949068"/>
                <a:gd name="connsiteY1" fmla="*/ 55828 h 949068"/>
                <a:gd name="connsiteX2" fmla="*/ 642017 w 949068"/>
                <a:gd name="connsiteY2" fmla="*/ 55828 h 949068"/>
                <a:gd name="connsiteX3" fmla="*/ 642017 w 949068"/>
                <a:gd name="connsiteY3" fmla="*/ 251224 h 949068"/>
                <a:gd name="connsiteX4" fmla="*/ 418707 w 949068"/>
                <a:gd name="connsiteY4" fmla="*/ 251224 h 949068"/>
                <a:gd name="connsiteX5" fmla="*/ 418707 w 949068"/>
                <a:gd name="connsiteY5" fmla="*/ 83741 h 949068"/>
                <a:gd name="connsiteX6" fmla="*/ 181440 w 949068"/>
                <a:gd name="connsiteY6" fmla="*/ 83741 h 949068"/>
                <a:gd name="connsiteX7" fmla="*/ 181440 w 949068"/>
                <a:gd name="connsiteY7" fmla="*/ 0 h 949068"/>
                <a:gd name="connsiteX8" fmla="*/ 13957 w 949068"/>
                <a:gd name="connsiteY8" fmla="*/ 0 h 949068"/>
                <a:gd name="connsiteX9" fmla="*/ 13957 w 949068"/>
                <a:gd name="connsiteY9" fmla="*/ 851371 h 949068"/>
                <a:gd name="connsiteX10" fmla="*/ 0 w 949068"/>
                <a:gd name="connsiteY10" fmla="*/ 851371 h 949068"/>
                <a:gd name="connsiteX11" fmla="*/ 0 w 949068"/>
                <a:gd name="connsiteY11" fmla="*/ 949069 h 949068"/>
                <a:gd name="connsiteX12" fmla="*/ 949069 w 949068"/>
                <a:gd name="connsiteY12" fmla="*/ 949069 h 949068"/>
                <a:gd name="connsiteX13" fmla="*/ 949069 w 949068"/>
                <a:gd name="connsiteY13" fmla="*/ 851371 h 949068"/>
                <a:gd name="connsiteX14" fmla="*/ 669931 w 949068"/>
                <a:gd name="connsiteY14" fmla="*/ 83741 h 949068"/>
                <a:gd name="connsiteX15" fmla="*/ 907198 w 949068"/>
                <a:gd name="connsiteY15" fmla="*/ 83741 h 949068"/>
                <a:gd name="connsiteX16" fmla="*/ 907198 w 949068"/>
                <a:gd name="connsiteY16" fmla="*/ 181440 h 949068"/>
                <a:gd name="connsiteX17" fmla="*/ 669931 w 949068"/>
                <a:gd name="connsiteY17" fmla="*/ 181440 h 949068"/>
                <a:gd name="connsiteX18" fmla="*/ 669931 w 949068"/>
                <a:gd name="connsiteY18" fmla="*/ 251224 h 949068"/>
                <a:gd name="connsiteX19" fmla="*/ 669931 w 949068"/>
                <a:gd name="connsiteY19" fmla="*/ 209353 h 949068"/>
                <a:gd name="connsiteX20" fmla="*/ 907198 w 949068"/>
                <a:gd name="connsiteY20" fmla="*/ 209353 h 949068"/>
                <a:gd name="connsiteX21" fmla="*/ 907198 w 949068"/>
                <a:gd name="connsiteY21" fmla="*/ 683888 h 949068"/>
                <a:gd name="connsiteX22" fmla="*/ 669931 w 949068"/>
                <a:gd name="connsiteY22" fmla="*/ 683888 h 949068"/>
                <a:gd name="connsiteX23" fmla="*/ 907198 w 949068"/>
                <a:gd name="connsiteY23" fmla="*/ 711802 h 949068"/>
                <a:gd name="connsiteX24" fmla="*/ 907198 w 949068"/>
                <a:gd name="connsiteY24" fmla="*/ 851371 h 949068"/>
                <a:gd name="connsiteX25" fmla="*/ 669931 w 949068"/>
                <a:gd name="connsiteY25" fmla="*/ 851371 h 949068"/>
                <a:gd name="connsiteX26" fmla="*/ 669931 w 949068"/>
                <a:gd name="connsiteY26" fmla="*/ 711802 h 949068"/>
                <a:gd name="connsiteX27" fmla="*/ 642017 w 949068"/>
                <a:gd name="connsiteY27" fmla="*/ 279138 h 949068"/>
                <a:gd name="connsiteX28" fmla="*/ 642017 w 949068"/>
                <a:gd name="connsiteY28" fmla="*/ 851371 h 949068"/>
                <a:gd name="connsiteX29" fmla="*/ 418707 w 949068"/>
                <a:gd name="connsiteY29" fmla="*/ 851371 h 949068"/>
                <a:gd name="connsiteX30" fmla="*/ 418707 w 949068"/>
                <a:gd name="connsiteY30" fmla="*/ 279138 h 949068"/>
                <a:gd name="connsiteX31" fmla="*/ 390793 w 949068"/>
                <a:gd name="connsiteY31" fmla="*/ 111655 h 949068"/>
                <a:gd name="connsiteX32" fmla="*/ 390793 w 949068"/>
                <a:gd name="connsiteY32" fmla="*/ 851371 h 949068"/>
                <a:gd name="connsiteX33" fmla="*/ 181440 w 949068"/>
                <a:gd name="connsiteY33" fmla="*/ 851371 h 949068"/>
                <a:gd name="connsiteX34" fmla="*/ 181440 w 949068"/>
                <a:gd name="connsiteY34" fmla="*/ 111655 h 949068"/>
                <a:gd name="connsiteX35" fmla="*/ 41871 w 949068"/>
                <a:gd name="connsiteY35" fmla="*/ 27914 h 949068"/>
                <a:gd name="connsiteX36" fmla="*/ 153526 w 949068"/>
                <a:gd name="connsiteY36" fmla="*/ 27914 h 949068"/>
                <a:gd name="connsiteX37" fmla="*/ 153526 w 949068"/>
                <a:gd name="connsiteY37" fmla="*/ 851371 h 949068"/>
                <a:gd name="connsiteX38" fmla="*/ 41871 w 949068"/>
                <a:gd name="connsiteY38" fmla="*/ 851371 h 949068"/>
                <a:gd name="connsiteX39" fmla="*/ 921155 w 949068"/>
                <a:gd name="connsiteY39" fmla="*/ 921155 h 949068"/>
                <a:gd name="connsiteX40" fmla="*/ 27914 w 949068"/>
                <a:gd name="connsiteY40" fmla="*/ 921155 h 949068"/>
                <a:gd name="connsiteX41" fmla="*/ 27914 w 949068"/>
                <a:gd name="connsiteY41" fmla="*/ 879284 h 949068"/>
                <a:gd name="connsiteX42" fmla="*/ 921155 w 949068"/>
                <a:gd name="connsiteY42" fmla="*/ 879284 h 94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49068" h="949068">
                  <a:moveTo>
                    <a:pt x="935112" y="851371"/>
                  </a:moveTo>
                  <a:lnTo>
                    <a:pt x="935112" y="55828"/>
                  </a:lnTo>
                  <a:lnTo>
                    <a:pt x="642017" y="55828"/>
                  </a:lnTo>
                  <a:lnTo>
                    <a:pt x="642017" y="251224"/>
                  </a:lnTo>
                  <a:lnTo>
                    <a:pt x="418707" y="251224"/>
                  </a:lnTo>
                  <a:lnTo>
                    <a:pt x="418707" y="83741"/>
                  </a:lnTo>
                  <a:lnTo>
                    <a:pt x="181440" y="83741"/>
                  </a:lnTo>
                  <a:lnTo>
                    <a:pt x="181440" y="0"/>
                  </a:lnTo>
                  <a:lnTo>
                    <a:pt x="13957" y="0"/>
                  </a:lnTo>
                  <a:lnTo>
                    <a:pt x="13957" y="851371"/>
                  </a:lnTo>
                  <a:lnTo>
                    <a:pt x="0" y="851371"/>
                  </a:lnTo>
                  <a:lnTo>
                    <a:pt x="0" y="949069"/>
                  </a:lnTo>
                  <a:lnTo>
                    <a:pt x="949069" y="949069"/>
                  </a:lnTo>
                  <a:lnTo>
                    <a:pt x="949069" y="851371"/>
                  </a:lnTo>
                  <a:close/>
                  <a:moveTo>
                    <a:pt x="669931" y="83741"/>
                  </a:moveTo>
                  <a:lnTo>
                    <a:pt x="907198" y="83741"/>
                  </a:lnTo>
                  <a:lnTo>
                    <a:pt x="907198" y="181440"/>
                  </a:lnTo>
                  <a:lnTo>
                    <a:pt x="669931" y="181440"/>
                  </a:lnTo>
                  <a:close/>
                  <a:moveTo>
                    <a:pt x="669931" y="251224"/>
                  </a:moveTo>
                  <a:lnTo>
                    <a:pt x="669931" y="209353"/>
                  </a:lnTo>
                  <a:lnTo>
                    <a:pt x="907198" y="209353"/>
                  </a:lnTo>
                  <a:lnTo>
                    <a:pt x="907198" y="683888"/>
                  </a:lnTo>
                  <a:lnTo>
                    <a:pt x="669931" y="683888"/>
                  </a:lnTo>
                  <a:close/>
                  <a:moveTo>
                    <a:pt x="907198" y="711802"/>
                  </a:moveTo>
                  <a:lnTo>
                    <a:pt x="907198" y="851371"/>
                  </a:lnTo>
                  <a:lnTo>
                    <a:pt x="669931" y="851371"/>
                  </a:lnTo>
                  <a:lnTo>
                    <a:pt x="669931" y="711802"/>
                  </a:lnTo>
                  <a:close/>
                  <a:moveTo>
                    <a:pt x="642017" y="279138"/>
                  </a:moveTo>
                  <a:lnTo>
                    <a:pt x="642017" y="851371"/>
                  </a:lnTo>
                  <a:lnTo>
                    <a:pt x="418707" y="851371"/>
                  </a:lnTo>
                  <a:lnTo>
                    <a:pt x="418707" y="279138"/>
                  </a:lnTo>
                  <a:close/>
                  <a:moveTo>
                    <a:pt x="390793" y="111655"/>
                  </a:moveTo>
                  <a:lnTo>
                    <a:pt x="390793" y="851371"/>
                  </a:lnTo>
                  <a:lnTo>
                    <a:pt x="181440" y="851371"/>
                  </a:lnTo>
                  <a:lnTo>
                    <a:pt x="181440" y="111655"/>
                  </a:lnTo>
                  <a:close/>
                  <a:moveTo>
                    <a:pt x="41871" y="27914"/>
                  </a:moveTo>
                  <a:lnTo>
                    <a:pt x="153526" y="27914"/>
                  </a:lnTo>
                  <a:lnTo>
                    <a:pt x="153526" y="851371"/>
                  </a:lnTo>
                  <a:lnTo>
                    <a:pt x="41871" y="851371"/>
                  </a:lnTo>
                  <a:close/>
                  <a:moveTo>
                    <a:pt x="921155" y="921155"/>
                  </a:moveTo>
                  <a:lnTo>
                    <a:pt x="27914" y="921155"/>
                  </a:lnTo>
                  <a:lnTo>
                    <a:pt x="27914" y="879284"/>
                  </a:lnTo>
                  <a:lnTo>
                    <a:pt x="921155" y="879284"/>
                  </a:lnTo>
                  <a:close/>
                </a:path>
              </a:pathLst>
            </a:custGeom>
            <a:solidFill>
              <a:srgbClr val="000000"/>
            </a:solidFill>
            <a:ln w="13891" cap="flat">
              <a:noFill/>
              <a:prstDash val="solid"/>
              <a:miter/>
            </a:ln>
          </p:spPr>
          <p:txBody>
            <a:bodyPr rtlCol="0" anchor="ctr"/>
            <a:lstStyle/>
            <a:p>
              <a:endParaRPr lang="da-DK" dirty="0"/>
            </a:p>
          </p:txBody>
        </p:sp>
        <p:sp>
          <p:nvSpPr>
            <p:cNvPr id="56" name="Kombinationstegning: figur 55">
              <a:extLst>
                <a:ext uri="{FF2B5EF4-FFF2-40B4-BE49-F238E27FC236}">
                  <a16:creationId xmlns:a16="http://schemas.microsoft.com/office/drawing/2014/main" id="{B9DCE66E-75A5-4256-941B-4412AC4D290E}"/>
                </a:ext>
              </a:extLst>
            </p:cNvPr>
            <p:cNvSpPr/>
            <p:nvPr/>
          </p:nvSpPr>
          <p:spPr>
            <a:xfrm>
              <a:off x="1303297" y="2095018"/>
              <a:ext cx="97698" cy="97698"/>
            </a:xfrm>
            <a:custGeom>
              <a:avLst/>
              <a:gdLst>
                <a:gd name="connsiteX0" fmla="*/ 97698 w 97698"/>
                <a:gd name="connsiteY0" fmla="*/ 0 h 97698"/>
                <a:gd name="connsiteX1" fmla="*/ 0 w 97698"/>
                <a:gd name="connsiteY1" fmla="*/ 0 h 97698"/>
                <a:gd name="connsiteX2" fmla="*/ 0 w 97698"/>
                <a:gd name="connsiteY2" fmla="*/ 97698 h 97698"/>
                <a:gd name="connsiteX3" fmla="*/ 97698 w 97698"/>
                <a:gd name="connsiteY3" fmla="*/ 97698 h 97698"/>
                <a:gd name="connsiteX4" fmla="*/ 69784 w 97698"/>
                <a:gd name="connsiteY4" fmla="*/ 69784 h 97698"/>
                <a:gd name="connsiteX5" fmla="*/ 27914 w 97698"/>
                <a:gd name="connsiteY5" fmla="*/ 69784 h 97698"/>
                <a:gd name="connsiteX6" fmla="*/ 27914 w 97698"/>
                <a:gd name="connsiteY6" fmla="*/ 27914 h 97698"/>
                <a:gd name="connsiteX7" fmla="*/ 69784 w 97698"/>
                <a:gd name="connsiteY7" fmla="*/ 27914 h 97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698" h="97698">
                  <a:moveTo>
                    <a:pt x="97698" y="0"/>
                  </a:moveTo>
                  <a:lnTo>
                    <a:pt x="0" y="0"/>
                  </a:lnTo>
                  <a:lnTo>
                    <a:pt x="0" y="97698"/>
                  </a:lnTo>
                  <a:lnTo>
                    <a:pt x="97698" y="97698"/>
                  </a:lnTo>
                  <a:close/>
                  <a:moveTo>
                    <a:pt x="69784" y="69784"/>
                  </a:moveTo>
                  <a:lnTo>
                    <a:pt x="27914" y="69784"/>
                  </a:lnTo>
                  <a:lnTo>
                    <a:pt x="27914" y="27914"/>
                  </a:lnTo>
                  <a:lnTo>
                    <a:pt x="69784" y="27914"/>
                  </a:lnTo>
                  <a:close/>
                </a:path>
              </a:pathLst>
            </a:custGeom>
            <a:solidFill>
              <a:schemeClr val="accent1"/>
            </a:solidFill>
            <a:ln w="13891" cap="flat">
              <a:noFill/>
              <a:prstDash val="solid"/>
              <a:miter/>
            </a:ln>
          </p:spPr>
          <p:txBody>
            <a:bodyPr rtlCol="0" anchor="ctr"/>
            <a:lstStyle/>
            <a:p>
              <a:endParaRPr lang="da-DK"/>
            </a:p>
          </p:txBody>
        </p:sp>
        <p:sp>
          <p:nvSpPr>
            <p:cNvPr id="57" name="Kombinationstegning: figur 56">
              <a:extLst>
                <a:ext uri="{FF2B5EF4-FFF2-40B4-BE49-F238E27FC236}">
                  <a16:creationId xmlns:a16="http://schemas.microsoft.com/office/drawing/2014/main" id="{505CF42C-6B7F-4959-BCB1-B40784B864CF}"/>
                </a:ext>
              </a:extLst>
            </p:cNvPr>
            <p:cNvSpPr/>
            <p:nvPr/>
          </p:nvSpPr>
          <p:spPr>
            <a:xfrm>
              <a:off x="1568478" y="2290414"/>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a:p>
          </p:txBody>
        </p:sp>
        <p:sp>
          <p:nvSpPr>
            <p:cNvPr id="58" name="Kombinationstegning: figur 57">
              <a:extLst>
                <a:ext uri="{FF2B5EF4-FFF2-40B4-BE49-F238E27FC236}">
                  <a16:creationId xmlns:a16="http://schemas.microsoft.com/office/drawing/2014/main" id="{1CBBC0F0-5B8D-4250-B496-D52F17E045F6}"/>
                </a:ext>
              </a:extLst>
            </p:cNvPr>
            <p:cNvSpPr/>
            <p:nvPr/>
          </p:nvSpPr>
          <p:spPr>
            <a:xfrm>
              <a:off x="1568478" y="2611423"/>
              <a:ext cx="55827" cy="55827"/>
            </a:xfrm>
            <a:custGeom>
              <a:avLst/>
              <a:gdLst>
                <a:gd name="connsiteX0" fmla="*/ 55828 w 55827"/>
                <a:gd name="connsiteY0" fmla="*/ 27914 h 55827"/>
                <a:gd name="connsiteX1" fmla="*/ 27914 w 55827"/>
                <a:gd name="connsiteY1" fmla="*/ 55828 h 55827"/>
                <a:gd name="connsiteX2" fmla="*/ 0 w 55827"/>
                <a:gd name="connsiteY2" fmla="*/ 27914 h 55827"/>
                <a:gd name="connsiteX3" fmla="*/ 27914 w 55827"/>
                <a:gd name="connsiteY3" fmla="*/ 0 h 55827"/>
                <a:gd name="connsiteX4" fmla="*/ 55828 w 55827"/>
                <a:gd name="connsiteY4" fmla="*/ 27914 h 558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27" h="55827">
                  <a:moveTo>
                    <a:pt x="55828" y="27914"/>
                  </a:moveTo>
                  <a:cubicBezTo>
                    <a:pt x="55828" y="43330"/>
                    <a:pt x="43330" y="55828"/>
                    <a:pt x="27914" y="55828"/>
                  </a:cubicBezTo>
                  <a:cubicBezTo>
                    <a:pt x="12497" y="55828"/>
                    <a:pt x="0" y="43330"/>
                    <a:pt x="0" y="27914"/>
                  </a:cubicBezTo>
                  <a:cubicBezTo>
                    <a:pt x="0" y="12497"/>
                    <a:pt x="12497" y="0"/>
                    <a:pt x="27914" y="0"/>
                  </a:cubicBezTo>
                  <a:cubicBezTo>
                    <a:pt x="43330" y="0"/>
                    <a:pt x="55828" y="12497"/>
                    <a:pt x="55828" y="27914"/>
                  </a:cubicBezTo>
                  <a:close/>
                </a:path>
              </a:pathLst>
            </a:custGeom>
            <a:solidFill>
              <a:schemeClr val="accent1"/>
            </a:solidFill>
            <a:ln w="13891" cap="flat">
              <a:noFill/>
              <a:prstDash val="solid"/>
              <a:miter/>
            </a:ln>
          </p:spPr>
          <p:txBody>
            <a:bodyPr rtlCol="0" anchor="ctr"/>
            <a:lstStyle/>
            <a:p>
              <a:endParaRPr lang="da-DK" dirty="0"/>
            </a:p>
          </p:txBody>
        </p:sp>
      </p:grpSp>
      <p:grpSp>
        <p:nvGrpSpPr>
          <p:cNvPr id="59" name="Gruppe 58">
            <a:extLst>
              <a:ext uri="{FF2B5EF4-FFF2-40B4-BE49-F238E27FC236}">
                <a16:creationId xmlns:a16="http://schemas.microsoft.com/office/drawing/2014/main" id="{156885F3-BFD7-43CA-9792-4F0C06BA0453}"/>
              </a:ext>
            </a:extLst>
          </p:cNvPr>
          <p:cNvGrpSpPr/>
          <p:nvPr/>
        </p:nvGrpSpPr>
        <p:grpSpPr>
          <a:xfrm>
            <a:off x="1419292" y="4784388"/>
            <a:ext cx="772994" cy="772996"/>
            <a:chOff x="943695" y="4273038"/>
            <a:chExt cx="876300" cy="876300"/>
          </a:xfrm>
        </p:grpSpPr>
        <p:pic>
          <p:nvPicPr>
            <p:cNvPr id="60" name="Grafik 59">
              <a:extLst>
                <a:ext uri="{FF2B5EF4-FFF2-40B4-BE49-F238E27FC236}">
                  <a16:creationId xmlns:a16="http://schemas.microsoft.com/office/drawing/2014/main" id="{7B3C9265-2F4C-40DD-8FA6-4A116C79990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43695" y="4273038"/>
              <a:ext cx="876300" cy="876300"/>
            </a:xfrm>
            <a:prstGeom prst="rect">
              <a:avLst/>
            </a:prstGeom>
          </p:spPr>
        </p:pic>
        <p:grpSp>
          <p:nvGrpSpPr>
            <p:cNvPr id="61" name="Grafik 25" descr="Åben bog kontur">
              <a:extLst>
                <a:ext uri="{FF2B5EF4-FFF2-40B4-BE49-F238E27FC236}">
                  <a16:creationId xmlns:a16="http://schemas.microsoft.com/office/drawing/2014/main" id="{8E602E9E-7345-47EB-840B-5AA62C86881C}"/>
                </a:ext>
              </a:extLst>
            </p:cNvPr>
            <p:cNvGrpSpPr/>
            <p:nvPr/>
          </p:nvGrpSpPr>
          <p:grpSpPr>
            <a:xfrm>
              <a:off x="1155967" y="4689070"/>
              <a:ext cx="446074" cy="340131"/>
              <a:chOff x="7459276" y="3450299"/>
              <a:chExt cx="884321" cy="674295"/>
            </a:xfrm>
            <a:solidFill>
              <a:srgbClr val="000000"/>
            </a:solidFill>
          </p:grpSpPr>
          <p:sp>
            <p:nvSpPr>
              <p:cNvPr id="62" name="Kombinationstegning: figur 61">
                <a:extLst>
                  <a:ext uri="{FF2B5EF4-FFF2-40B4-BE49-F238E27FC236}">
                    <a16:creationId xmlns:a16="http://schemas.microsoft.com/office/drawing/2014/main" id="{24035F4A-0BCF-47F9-8815-F568044B0E43}"/>
                  </a:ext>
                </a:extLst>
              </p:cNvPr>
              <p:cNvSpPr/>
              <p:nvPr/>
            </p:nvSpPr>
            <p:spPr>
              <a:xfrm>
                <a:off x="7989869" y="3627163"/>
                <a:ext cx="165810" cy="22108"/>
              </a:xfrm>
              <a:custGeom>
                <a:avLst/>
                <a:gdLst>
                  <a:gd name="connsiteX0" fmla="*/ 0 w 165810"/>
                  <a:gd name="connsiteY0" fmla="*/ 0 h 22108"/>
                  <a:gd name="connsiteX1" fmla="*/ 165810 w 165810"/>
                  <a:gd name="connsiteY1" fmla="*/ 0 h 22108"/>
                  <a:gd name="connsiteX2" fmla="*/ 165810 w 165810"/>
                  <a:gd name="connsiteY2" fmla="*/ 22108 h 22108"/>
                  <a:gd name="connsiteX3" fmla="*/ 0 w 165810"/>
                  <a:gd name="connsiteY3" fmla="*/ 22108 h 22108"/>
                </a:gdLst>
                <a:ahLst/>
                <a:cxnLst>
                  <a:cxn ang="0">
                    <a:pos x="connsiteX0" y="connsiteY0"/>
                  </a:cxn>
                  <a:cxn ang="0">
                    <a:pos x="connsiteX1" y="connsiteY1"/>
                  </a:cxn>
                  <a:cxn ang="0">
                    <a:pos x="connsiteX2" y="connsiteY2"/>
                  </a:cxn>
                  <a:cxn ang="0">
                    <a:pos x="connsiteX3" y="connsiteY3"/>
                  </a:cxn>
                </a:cxnLst>
                <a:rect l="l" t="t" r="r" b="b"/>
                <a:pathLst>
                  <a:path w="165810" h="22108">
                    <a:moveTo>
                      <a:pt x="0" y="0"/>
                    </a:moveTo>
                    <a:lnTo>
                      <a:pt x="165810" y="0"/>
                    </a:lnTo>
                    <a:lnTo>
                      <a:pt x="165810" y="22108"/>
                    </a:lnTo>
                    <a:lnTo>
                      <a:pt x="0" y="22108"/>
                    </a:lnTo>
                    <a:close/>
                  </a:path>
                </a:pathLst>
              </a:custGeom>
              <a:solidFill>
                <a:srgbClr val="000000"/>
              </a:solidFill>
              <a:ln w="11013" cap="flat">
                <a:noFill/>
                <a:prstDash val="solid"/>
                <a:miter/>
              </a:ln>
            </p:spPr>
            <p:txBody>
              <a:bodyPr rtlCol="0" anchor="ctr"/>
              <a:lstStyle/>
              <a:p>
                <a:endParaRPr lang="da-DK"/>
              </a:p>
            </p:txBody>
          </p:sp>
          <p:sp>
            <p:nvSpPr>
              <p:cNvPr id="63" name="Kombinationstegning: figur 62">
                <a:extLst>
                  <a:ext uri="{FF2B5EF4-FFF2-40B4-BE49-F238E27FC236}">
                    <a16:creationId xmlns:a16="http://schemas.microsoft.com/office/drawing/2014/main" id="{0CB37C8D-7B36-4CCA-9F46-A5BEE1976783}"/>
                  </a:ext>
                </a:extLst>
              </p:cNvPr>
              <p:cNvSpPr/>
              <p:nvPr/>
            </p:nvSpPr>
            <p:spPr>
              <a:xfrm>
                <a:off x="7989869" y="3693487"/>
                <a:ext cx="165810" cy="22108"/>
              </a:xfrm>
              <a:custGeom>
                <a:avLst/>
                <a:gdLst>
                  <a:gd name="connsiteX0" fmla="*/ 0 w 165810"/>
                  <a:gd name="connsiteY0" fmla="*/ 0 h 22108"/>
                  <a:gd name="connsiteX1" fmla="*/ 165810 w 165810"/>
                  <a:gd name="connsiteY1" fmla="*/ 0 h 22108"/>
                  <a:gd name="connsiteX2" fmla="*/ 165810 w 165810"/>
                  <a:gd name="connsiteY2" fmla="*/ 22108 h 22108"/>
                  <a:gd name="connsiteX3" fmla="*/ 0 w 165810"/>
                  <a:gd name="connsiteY3" fmla="*/ 22108 h 22108"/>
                </a:gdLst>
                <a:ahLst/>
                <a:cxnLst>
                  <a:cxn ang="0">
                    <a:pos x="connsiteX0" y="connsiteY0"/>
                  </a:cxn>
                  <a:cxn ang="0">
                    <a:pos x="connsiteX1" y="connsiteY1"/>
                  </a:cxn>
                  <a:cxn ang="0">
                    <a:pos x="connsiteX2" y="connsiteY2"/>
                  </a:cxn>
                  <a:cxn ang="0">
                    <a:pos x="connsiteX3" y="connsiteY3"/>
                  </a:cxn>
                </a:cxnLst>
                <a:rect l="l" t="t" r="r" b="b"/>
                <a:pathLst>
                  <a:path w="165810" h="22108">
                    <a:moveTo>
                      <a:pt x="0" y="0"/>
                    </a:moveTo>
                    <a:lnTo>
                      <a:pt x="165810" y="0"/>
                    </a:lnTo>
                    <a:lnTo>
                      <a:pt x="165810" y="22108"/>
                    </a:lnTo>
                    <a:lnTo>
                      <a:pt x="0" y="22108"/>
                    </a:lnTo>
                    <a:close/>
                  </a:path>
                </a:pathLst>
              </a:custGeom>
              <a:solidFill>
                <a:srgbClr val="000000"/>
              </a:solidFill>
              <a:ln w="11013" cap="flat">
                <a:noFill/>
                <a:prstDash val="solid"/>
                <a:miter/>
              </a:ln>
            </p:spPr>
            <p:txBody>
              <a:bodyPr rtlCol="0" anchor="ctr"/>
              <a:lstStyle/>
              <a:p>
                <a:endParaRPr lang="da-DK"/>
              </a:p>
            </p:txBody>
          </p:sp>
          <p:sp>
            <p:nvSpPr>
              <p:cNvPr id="64" name="Kombinationstegning: figur 63">
                <a:extLst>
                  <a:ext uri="{FF2B5EF4-FFF2-40B4-BE49-F238E27FC236}">
                    <a16:creationId xmlns:a16="http://schemas.microsoft.com/office/drawing/2014/main" id="{A121A858-FD76-4178-BBA9-BF05144F5ED0}"/>
                  </a:ext>
                </a:extLst>
              </p:cNvPr>
              <p:cNvSpPr/>
              <p:nvPr/>
            </p:nvSpPr>
            <p:spPr>
              <a:xfrm>
                <a:off x="7989869" y="3759811"/>
                <a:ext cx="110540" cy="22108"/>
              </a:xfrm>
              <a:custGeom>
                <a:avLst/>
                <a:gdLst>
                  <a:gd name="connsiteX0" fmla="*/ 0 w 110540"/>
                  <a:gd name="connsiteY0" fmla="*/ 0 h 22108"/>
                  <a:gd name="connsiteX1" fmla="*/ 110540 w 110540"/>
                  <a:gd name="connsiteY1" fmla="*/ 0 h 22108"/>
                  <a:gd name="connsiteX2" fmla="*/ 110540 w 110540"/>
                  <a:gd name="connsiteY2" fmla="*/ 22108 h 22108"/>
                  <a:gd name="connsiteX3" fmla="*/ 0 w 110540"/>
                  <a:gd name="connsiteY3" fmla="*/ 22108 h 22108"/>
                </a:gdLst>
                <a:ahLst/>
                <a:cxnLst>
                  <a:cxn ang="0">
                    <a:pos x="connsiteX0" y="connsiteY0"/>
                  </a:cxn>
                  <a:cxn ang="0">
                    <a:pos x="connsiteX1" y="connsiteY1"/>
                  </a:cxn>
                  <a:cxn ang="0">
                    <a:pos x="connsiteX2" y="connsiteY2"/>
                  </a:cxn>
                  <a:cxn ang="0">
                    <a:pos x="connsiteX3" y="connsiteY3"/>
                  </a:cxn>
                </a:cxnLst>
                <a:rect l="l" t="t" r="r" b="b"/>
                <a:pathLst>
                  <a:path w="110540" h="22108">
                    <a:moveTo>
                      <a:pt x="0" y="0"/>
                    </a:moveTo>
                    <a:lnTo>
                      <a:pt x="110540" y="0"/>
                    </a:lnTo>
                    <a:lnTo>
                      <a:pt x="110540" y="22108"/>
                    </a:lnTo>
                    <a:lnTo>
                      <a:pt x="0" y="22108"/>
                    </a:lnTo>
                    <a:close/>
                  </a:path>
                </a:pathLst>
              </a:custGeom>
              <a:solidFill>
                <a:srgbClr val="000000"/>
              </a:solidFill>
              <a:ln w="11013" cap="flat">
                <a:noFill/>
                <a:prstDash val="solid"/>
                <a:miter/>
              </a:ln>
            </p:spPr>
            <p:txBody>
              <a:bodyPr rtlCol="0" anchor="ctr"/>
              <a:lstStyle/>
              <a:p>
                <a:endParaRPr lang="da-DK"/>
              </a:p>
            </p:txBody>
          </p:sp>
          <p:sp>
            <p:nvSpPr>
              <p:cNvPr id="65" name="Kombinationstegning: figur 64">
                <a:extLst>
                  <a:ext uri="{FF2B5EF4-FFF2-40B4-BE49-F238E27FC236}">
                    <a16:creationId xmlns:a16="http://schemas.microsoft.com/office/drawing/2014/main" id="{0E41431D-E360-4DD5-9C20-97F10020BBAF}"/>
                  </a:ext>
                </a:extLst>
              </p:cNvPr>
              <p:cNvSpPr/>
              <p:nvPr/>
            </p:nvSpPr>
            <p:spPr>
              <a:xfrm>
                <a:off x="7459276" y="3450299"/>
                <a:ext cx="884321" cy="674295"/>
              </a:xfrm>
              <a:custGeom>
                <a:avLst/>
                <a:gdLst>
                  <a:gd name="connsiteX0" fmla="*/ 873268 w 884321"/>
                  <a:gd name="connsiteY0" fmla="*/ 88432 h 674295"/>
                  <a:gd name="connsiteX1" fmla="*/ 806944 w 884321"/>
                  <a:gd name="connsiteY1" fmla="*/ 88432 h 674295"/>
                  <a:gd name="connsiteX2" fmla="*/ 806944 w 884321"/>
                  <a:gd name="connsiteY2" fmla="*/ 39795 h 674295"/>
                  <a:gd name="connsiteX3" fmla="*/ 799482 w 884321"/>
                  <a:gd name="connsiteY3" fmla="*/ 29338 h 674295"/>
                  <a:gd name="connsiteX4" fmla="*/ 442161 w 884321"/>
                  <a:gd name="connsiteY4" fmla="*/ 28122 h 674295"/>
                  <a:gd name="connsiteX5" fmla="*/ 84840 w 884321"/>
                  <a:gd name="connsiteY5" fmla="*/ 29327 h 674295"/>
                  <a:gd name="connsiteX6" fmla="*/ 77378 w 884321"/>
                  <a:gd name="connsiteY6" fmla="*/ 39795 h 674295"/>
                  <a:gd name="connsiteX7" fmla="*/ 77378 w 884321"/>
                  <a:gd name="connsiteY7" fmla="*/ 88432 h 674295"/>
                  <a:gd name="connsiteX8" fmla="*/ 11054 w 884321"/>
                  <a:gd name="connsiteY8" fmla="*/ 88432 h 674295"/>
                  <a:gd name="connsiteX9" fmla="*/ 0 w 884321"/>
                  <a:gd name="connsiteY9" fmla="*/ 99486 h 674295"/>
                  <a:gd name="connsiteX10" fmla="*/ 0 w 884321"/>
                  <a:gd name="connsiteY10" fmla="*/ 630079 h 674295"/>
                  <a:gd name="connsiteX11" fmla="*/ 11054 w 884321"/>
                  <a:gd name="connsiteY11" fmla="*/ 641133 h 674295"/>
                  <a:gd name="connsiteX12" fmla="*/ 365888 w 884321"/>
                  <a:gd name="connsiteY12" fmla="*/ 641133 h 674295"/>
                  <a:gd name="connsiteX13" fmla="*/ 407893 w 884321"/>
                  <a:gd name="connsiteY13" fmla="*/ 674296 h 674295"/>
                  <a:gd name="connsiteX14" fmla="*/ 476428 w 884321"/>
                  <a:gd name="connsiteY14" fmla="*/ 674296 h 674295"/>
                  <a:gd name="connsiteX15" fmla="*/ 518434 w 884321"/>
                  <a:gd name="connsiteY15" fmla="*/ 641133 h 674295"/>
                  <a:gd name="connsiteX16" fmla="*/ 873268 w 884321"/>
                  <a:gd name="connsiteY16" fmla="*/ 641133 h 674295"/>
                  <a:gd name="connsiteX17" fmla="*/ 884322 w 884321"/>
                  <a:gd name="connsiteY17" fmla="*/ 630079 h 674295"/>
                  <a:gd name="connsiteX18" fmla="*/ 884322 w 884321"/>
                  <a:gd name="connsiteY18" fmla="*/ 99486 h 674295"/>
                  <a:gd name="connsiteX19" fmla="*/ 873268 w 884321"/>
                  <a:gd name="connsiteY19" fmla="*/ 88432 h 674295"/>
                  <a:gd name="connsiteX20" fmla="*/ 784836 w 884321"/>
                  <a:gd name="connsiteY20" fmla="*/ 47754 h 674295"/>
                  <a:gd name="connsiteX21" fmla="*/ 784836 w 884321"/>
                  <a:gd name="connsiteY21" fmla="*/ 555133 h 674295"/>
                  <a:gd name="connsiteX22" fmla="*/ 453215 w 884321"/>
                  <a:gd name="connsiteY22" fmla="*/ 555133 h 674295"/>
                  <a:gd name="connsiteX23" fmla="*/ 453215 w 884321"/>
                  <a:gd name="connsiteY23" fmla="*/ 47754 h 674295"/>
                  <a:gd name="connsiteX24" fmla="*/ 784836 w 884321"/>
                  <a:gd name="connsiteY24" fmla="*/ 47754 h 674295"/>
                  <a:gd name="connsiteX25" fmla="*/ 99486 w 884321"/>
                  <a:gd name="connsiteY25" fmla="*/ 47754 h 674295"/>
                  <a:gd name="connsiteX26" fmla="*/ 431107 w 884321"/>
                  <a:gd name="connsiteY26" fmla="*/ 47754 h 674295"/>
                  <a:gd name="connsiteX27" fmla="*/ 431107 w 884321"/>
                  <a:gd name="connsiteY27" fmla="*/ 555133 h 674295"/>
                  <a:gd name="connsiteX28" fmla="*/ 99486 w 884321"/>
                  <a:gd name="connsiteY28" fmla="*/ 555133 h 674295"/>
                  <a:gd name="connsiteX29" fmla="*/ 862214 w 884321"/>
                  <a:gd name="connsiteY29" fmla="*/ 619025 h 674295"/>
                  <a:gd name="connsiteX30" fmla="*/ 508485 w 884321"/>
                  <a:gd name="connsiteY30" fmla="*/ 619025 h 674295"/>
                  <a:gd name="connsiteX31" fmla="*/ 497431 w 884321"/>
                  <a:gd name="connsiteY31" fmla="*/ 630079 h 674295"/>
                  <a:gd name="connsiteX32" fmla="*/ 497431 w 884321"/>
                  <a:gd name="connsiteY32" fmla="*/ 631185 h 674295"/>
                  <a:gd name="connsiteX33" fmla="*/ 476428 w 884321"/>
                  <a:gd name="connsiteY33" fmla="*/ 652187 h 674295"/>
                  <a:gd name="connsiteX34" fmla="*/ 407893 w 884321"/>
                  <a:gd name="connsiteY34" fmla="*/ 652187 h 674295"/>
                  <a:gd name="connsiteX35" fmla="*/ 386891 w 884321"/>
                  <a:gd name="connsiteY35" fmla="*/ 631185 h 674295"/>
                  <a:gd name="connsiteX36" fmla="*/ 386891 w 884321"/>
                  <a:gd name="connsiteY36" fmla="*/ 630079 h 674295"/>
                  <a:gd name="connsiteX37" fmla="*/ 375837 w 884321"/>
                  <a:gd name="connsiteY37" fmla="*/ 619025 h 674295"/>
                  <a:gd name="connsiteX38" fmla="*/ 22108 w 884321"/>
                  <a:gd name="connsiteY38" fmla="*/ 619025 h 674295"/>
                  <a:gd name="connsiteX39" fmla="*/ 22108 w 884321"/>
                  <a:gd name="connsiteY39" fmla="*/ 110540 h 674295"/>
                  <a:gd name="connsiteX40" fmla="*/ 77378 w 884321"/>
                  <a:gd name="connsiteY40" fmla="*/ 110540 h 674295"/>
                  <a:gd name="connsiteX41" fmla="*/ 77378 w 884321"/>
                  <a:gd name="connsiteY41" fmla="*/ 570388 h 674295"/>
                  <a:gd name="connsiteX42" fmla="*/ 88429 w 884321"/>
                  <a:gd name="connsiteY42" fmla="*/ 581445 h 674295"/>
                  <a:gd name="connsiteX43" fmla="*/ 92025 w 884321"/>
                  <a:gd name="connsiteY43" fmla="*/ 580845 h 674295"/>
                  <a:gd name="connsiteX44" fmla="*/ 438568 w 884321"/>
                  <a:gd name="connsiteY44" fmla="*/ 580845 h 674295"/>
                  <a:gd name="connsiteX45" fmla="*/ 439121 w 884321"/>
                  <a:gd name="connsiteY45" fmla="*/ 580933 h 674295"/>
                  <a:gd name="connsiteX46" fmla="*/ 441630 w 884321"/>
                  <a:gd name="connsiteY46" fmla="*/ 581353 h 674295"/>
                  <a:gd name="connsiteX47" fmla="*/ 442161 w 884321"/>
                  <a:gd name="connsiteY47" fmla="*/ 581442 h 674295"/>
                  <a:gd name="connsiteX48" fmla="*/ 442570 w 884321"/>
                  <a:gd name="connsiteY48" fmla="*/ 581375 h 674295"/>
                  <a:gd name="connsiteX49" fmla="*/ 445057 w 884321"/>
                  <a:gd name="connsiteY49" fmla="*/ 581000 h 674295"/>
                  <a:gd name="connsiteX50" fmla="*/ 445610 w 884321"/>
                  <a:gd name="connsiteY50" fmla="*/ 580878 h 674295"/>
                  <a:gd name="connsiteX51" fmla="*/ 445753 w 884321"/>
                  <a:gd name="connsiteY51" fmla="*/ 580878 h 674295"/>
                  <a:gd name="connsiteX52" fmla="*/ 792297 w 884321"/>
                  <a:gd name="connsiteY52" fmla="*/ 580878 h 674295"/>
                  <a:gd name="connsiteX53" fmla="*/ 795890 w 884321"/>
                  <a:gd name="connsiteY53" fmla="*/ 581442 h 674295"/>
                  <a:gd name="connsiteX54" fmla="*/ 806944 w 884321"/>
                  <a:gd name="connsiteY54" fmla="*/ 570388 h 674295"/>
                  <a:gd name="connsiteX55" fmla="*/ 806944 w 884321"/>
                  <a:gd name="connsiteY55" fmla="*/ 110540 h 674295"/>
                  <a:gd name="connsiteX56" fmla="*/ 862214 w 884321"/>
                  <a:gd name="connsiteY56" fmla="*/ 110540 h 674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884321" h="674295">
                    <a:moveTo>
                      <a:pt x="873268" y="88432"/>
                    </a:moveTo>
                    <a:lnTo>
                      <a:pt x="806944" y="88432"/>
                    </a:lnTo>
                    <a:lnTo>
                      <a:pt x="806944" y="39795"/>
                    </a:lnTo>
                    <a:cubicBezTo>
                      <a:pt x="806945" y="35073"/>
                      <a:pt x="803947" y="30872"/>
                      <a:pt x="799482" y="29338"/>
                    </a:cubicBezTo>
                    <a:cubicBezTo>
                      <a:pt x="683583" y="-9351"/>
                      <a:pt x="558320" y="-9778"/>
                      <a:pt x="442161" y="28122"/>
                    </a:cubicBezTo>
                    <a:cubicBezTo>
                      <a:pt x="326003" y="-9782"/>
                      <a:pt x="200740" y="-9359"/>
                      <a:pt x="84840" y="29327"/>
                    </a:cubicBezTo>
                    <a:cubicBezTo>
                      <a:pt x="80370" y="30862"/>
                      <a:pt x="77372" y="35069"/>
                      <a:pt x="77378" y="39795"/>
                    </a:cubicBezTo>
                    <a:lnTo>
                      <a:pt x="77378" y="88432"/>
                    </a:lnTo>
                    <a:lnTo>
                      <a:pt x="11054" y="88432"/>
                    </a:lnTo>
                    <a:cubicBezTo>
                      <a:pt x="4949" y="88432"/>
                      <a:pt x="0" y="93381"/>
                      <a:pt x="0" y="99486"/>
                    </a:cubicBezTo>
                    <a:lnTo>
                      <a:pt x="0" y="630079"/>
                    </a:lnTo>
                    <a:cubicBezTo>
                      <a:pt x="0" y="636185"/>
                      <a:pt x="4949" y="641133"/>
                      <a:pt x="11054" y="641133"/>
                    </a:cubicBezTo>
                    <a:lnTo>
                      <a:pt x="365888" y="641133"/>
                    </a:lnTo>
                    <a:cubicBezTo>
                      <a:pt x="370525" y="660579"/>
                      <a:pt x="387903" y="674298"/>
                      <a:pt x="407893" y="674296"/>
                    </a:cubicBezTo>
                    <a:lnTo>
                      <a:pt x="476428" y="674296"/>
                    </a:lnTo>
                    <a:cubicBezTo>
                      <a:pt x="496418" y="674298"/>
                      <a:pt x="513796" y="660579"/>
                      <a:pt x="518434" y="641133"/>
                    </a:cubicBezTo>
                    <a:lnTo>
                      <a:pt x="873268" y="641133"/>
                    </a:lnTo>
                    <a:cubicBezTo>
                      <a:pt x="879373" y="641133"/>
                      <a:pt x="884322" y="636185"/>
                      <a:pt x="884322" y="630079"/>
                    </a:cubicBezTo>
                    <a:lnTo>
                      <a:pt x="884322" y="99486"/>
                    </a:lnTo>
                    <a:cubicBezTo>
                      <a:pt x="884322" y="93381"/>
                      <a:pt x="879373" y="88432"/>
                      <a:pt x="873268" y="88432"/>
                    </a:cubicBezTo>
                    <a:close/>
                    <a:moveTo>
                      <a:pt x="784836" y="47754"/>
                    </a:moveTo>
                    <a:lnTo>
                      <a:pt x="784836" y="555133"/>
                    </a:lnTo>
                    <a:cubicBezTo>
                      <a:pt x="676723" y="522369"/>
                      <a:pt x="561328" y="522369"/>
                      <a:pt x="453215" y="555133"/>
                    </a:cubicBezTo>
                    <a:lnTo>
                      <a:pt x="453215" y="47754"/>
                    </a:lnTo>
                    <a:cubicBezTo>
                      <a:pt x="561111" y="13559"/>
                      <a:pt x="676939" y="13559"/>
                      <a:pt x="784836" y="47754"/>
                    </a:cubicBezTo>
                    <a:close/>
                    <a:moveTo>
                      <a:pt x="99486" y="47754"/>
                    </a:moveTo>
                    <a:cubicBezTo>
                      <a:pt x="207382" y="13559"/>
                      <a:pt x="323211" y="13559"/>
                      <a:pt x="431107" y="47754"/>
                    </a:cubicBezTo>
                    <a:lnTo>
                      <a:pt x="431107" y="555133"/>
                    </a:lnTo>
                    <a:cubicBezTo>
                      <a:pt x="322994" y="522369"/>
                      <a:pt x="207599" y="522369"/>
                      <a:pt x="99486" y="555133"/>
                    </a:cubicBezTo>
                    <a:close/>
                    <a:moveTo>
                      <a:pt x="862214" y="619025"/>
                    </a:moveTo>
                    <a:lnTo>
                      <a:pt x="508485" y="619025"/>
                    </a:lnTo>
                    <a:cubicBezTo>
                      <a:pt x="502380" y="619025"/>
                      <a:pt x="497431" y="623974"/>
                      <a:pt x="497431" y="630079"/>
                    </a:cubicBezTo>
                    <a:lnTo>
                      <a:pt x="497431" y="631185"/>
                    </a:lnTo>
                    <a:cubicBezTo>
                      <a:pt x="497431" y="642784"/>
                      <a:pt x="488027" y="652187"/>
                      <a:pt x="476428" y="652187"/>
                    </a:cubicBezTo>
                    <a:lnTo>
                      <a:pt x="407893" y="652187"/>
                    </a:lnTo>
                    <a:cubicBezTo>
                      <a:pt x="396294" y="652187"/>
                      <a:pt x="386891" y="642784"/>
                      <a:pt x="386891" y="631185"/>
                    </a:cubicBezTo>
                    <a:lnTo>
                      <a:pt x="386891" y="630079"/>
                    </a:lnTo>
                    <a:cubicBezTo>
                      <a:pt x="386891" y="623974"/>
                      <a:pt x="381942" y="619025"/>
                      <a:pt x="375837" y="619025"/>
                    </a:cubicBezTo>
                    <a:lnTo>
                      <a:pt x="22108" y="619025"/>
                    </a:lnTo>
                    <a:lnTo>
                      <a:pt x="22108" y="110540"/>
                    </a:lnTo>
                    <a:lnTo>
                      <a:pt x="77378" y="110540"/>
                    </a:lnTo>
                    <a:lnTo>
                      <a:pt x="77378" y="570388"/>
                    </a:lnTo>
                    <a:cubicBezTo>
                      <a:pt x="77376" y="576493"/>
                      <a:pt x="82324" y="581443"/>
                      <a:pt x="88429" y="581445"/>
                    </a:cubicBezTo>
                    <a:cubicBezTo>
                      <a:pt x="89653" y="581445"/>
                      <a:pt x="90867" y="581243"/>
                      <a:pt x="92025" y="580845"/>
                    </a:cubicBezTo>
                    <a:cubicBezTo>
                      <a:pt x="204494" y="543335"/>
                      <a:pt x="326099" y="543335"/>
                      <a:pt x="438568" y="580845"/>
                    </a:cubicBezTo>
                    <a:cubicBezTo>
                      <a:pt x="438751" y="580886"/>
                      <a:pt x="438935" y="580916"/>
                      <a:pt x="439121" y="580933"/>
                    </a:cubicBezTo>
                    <a:cubicBezTo>
                      <a:pt x="439938" y="581173"/>
                      <a:pt x="440780" y="581315"/>
                      <a:pt x="441630" y="581353"/>
                    </a:cubicBezTo>
                    <a:cubicBezTo>
                      <a:pt x="441807" y="581353"/>
                      <a:pt x="441984" y="581442"/>
                      <a:pt x="442161" y="581442"/>
                    </a:cubicBezTo>
                    <a:cubicBezTo>
                      <a:pt x="442338" y="581442"/>
                      <a:pt x="442437" y="581386"/>
                      <a:pt x="442570" y="581375"/>
                    </a:cubicBezTo>
                    <a:cubicBezTo>
                      <a:pt x="443411" y="581349"/>
                      <a:pt x="444246" y="581223"/>
                      <a:pt x="445057" y="581000"/>
                    </a:cubicBezTo>
                    <a:cubicBezTo>
                      <a:pt x="445234" y="581000"/>
                      <a:pt x="445422" y="580933"/>
                      <a:pt x="445610" y="580878"/>
                    </a:cubicBezTo>
                    <a:lnTo>
                      <a:pt x="445753" y="580878"/>
                    </a:lnTo>
                    <a:cubicBezTo>
                      <a:pt x="558223" y="543368"/>
                      <a:pt x="679828" y="543368"/>
                      <a:pt x="792297" y="580878"/>
                    </a:cubicBezTo>
                    <a:cubicBezTo>
                      <a:pt x="793455" y="581260"/>
                      <a:pt x="794669" y="581451"/>
                      <a:pt x="795890" y="581442"/>
                    </a:cubicBezTo>
                    <a:cubicBezTo>
                      <a:pt x="801995" y="581442"/>
                      <a:pt x="806944" y="576493"/>
                      <a:pt x="806944" y="570388"/>
                    </a:cubicBezTo>
                    <a:lnTo>
                      <a:pt x="806944" y="110540"/>
                    </a:lnTo>
                    <a:lnTo>
                      <a:pt x="862214" y="110540"/>
                    </a:lnTo>
                    <a:close/>
                  </a:path>
                </a:pathLst>
              </a:custGeom>
              <a:solidFill>
                <a:schemeClr val="accent1"/>
              </a:solidFill>
              <a:ln w="11013" cap="flat">
                <a:solidFill>
                  <a:schemeClr val="accent1"/>
                </a:solidFill>
                <a:prstDash val="solid"/>
                <a:miter/>
              </a:ln>
            </p:spPr>
            <p:txBody>
              <a:bodyPr rtlCol="0" anchor="ctr"/>
              <a:lstStyle/>
              <a:p>
                <a:endParaRPr lang="da-DK" dirty="0"/>
              </a:p>
            </p:txBody>
          </p:sp>
        </p:grpSp>
      </p:grpSp>
      <p:sp>
        <p:nvSpPr>
          <p:cNvPr id="76" name="Rektangel 75">
            <a:extLst>
              <a:ext uri="{FF2B5EF4-FFF2-40B4-BE49-F238E27FC236}">
                <a16:creationId xmlns:a16="http://schemas.microsoft.com/office/drawing/2014/main" id="{1350232D-CCA7-418C-BD37-4AFB79C2BBDD}"/>
              </a:ext>
            </a:extLst>
          </p:cNvPr>
          <p:cNvSpPr/>
          <p:nvPr/>
        </p:nvSpPr>
        <p:spPr>
          <a:xfrm>
            <a:off x="2518132" y="5908855"/>
            <a:ext cx="1170513" cy="307777"/>
          </a:xfrm>
          <a:prstGeom prst="rect">
            <a:avLst/>
          </a:prstGeom>
        </p:spPr>
        <p:txBody>
          <a:bodyPr wrap="none">
            <a:spAutoFit/>
          </a:bodyPr>
          <a:lstStyle/>
          <a:p>
            <a:pPr algn="r"/>
            <a:r>
              <a:rPr lang="en-US" sz="1400" dirty="0">
                <a:solidFill>
                  <a:schemeClr val="accent1">
                    <a:lumMod val="75000"/>
                  </a:schemeClr>
                </a:solidFill>
                <a:latin typeface="+mj-lt"/>
              </a:rPr>
              <a:t>Stock item</a:t>
            </a:r>
          </a:p>
        </p:txBody>
      </p:sp>
      <p:sp>
        <p:nvSpPr>
          <p:cNvPr id="77" name="Rektangel 76">
            <a:extLst>
              <a:ext uri="{FF2B5EF4-FFF2-40B4-BE49-F238E27FC236}">
                <a16:creationId xmlns:a16="http://schemas.microsoft.com/office/drawing/2014/main" id="{95C5DA51-DF39-40C2-97A3-A6ED7D0298AC}"/>
              </a:ext>
            </a:extLst>
          </p:cNvPr>
          <p:cNvSpPr/>
          <p:nvPr/>
        </p:nvSpPr>
        <p:spPr>
          <a:xfrm>
            <a:off x="8254224" y="5913051"/>
            <a:ext cx="1858201" cy="307777"/>
          </a:xfrm>
          <a:prstGeom prst="rect">
            <a:avLst/>
          </a:prstGeom>
        </p:spPr>
        <p:txBody>
          <a:bodyPr wrap="none">
            <a:spAutoFit/>
          </a:bodyPr>
          <a:lstStyle/>
          <a:p>
            <a:pPr algn="ctr"/>
            <a:r>
              <a:rPr lang="en-US" sz="1400" dirty="0">
                <a:solidFill>
                  <a:schemeClr val="accent1">
                    <a:lumMod val="75000"/>
                  </a:schemeClr>
                </a:solidFill>
                <a:latin typeface="+mj-lt"/>
              </a:rPr>
              <a:t>Off-the-shelf item</a:t>
            </a:r>
          </a:p>
        </p:txBody>
      </p:sp>
    </p:spTree>
    <p:extLst>
      <p:ext uri="{BB962C8B-B14F-4D97-AF65-F5344CB8AC3E}">
        <p14:creationId xmlns:p14="http://schemas.microsoft.com/office/powerpoint/2010/main" val="4100367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A5F2C41C-9BFD-467B-A791-2D1E150143E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5" name="Objekt 4" hidden="1">
                        <a:extLst>
                          <a:ext uri="{FF2B5EF4-FFF2-40B4-BE49-F238E27FC236}">
                            <a16:creationId xmlns:a16="http://schemas.microsoft.com/office/drawing/2014/main" id="{A5F2C41C-9BFD-467B-A791-2D1E150143E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0" name="Rektangel: afrundede hjørner 29">
            <a:extLst>
              <a:ext uri="{FF2B5EF4-FFF2-40B4-BE49-F238E27FC236}">
                <a16:creationId xmlns:a16="http://schemas.microsoft.com/office/drawing/2014/main" id="{F96C5A34-08AE-40E4-B225-2CD55253D060}"/>
              </a:ext>
            </a:extLst>
          </p:cNvPr>
          <p:cNvSpPr/>
          <p:nvPr/>
        </p:nvSpPr>
        <p:spPr>
          <a:xfrm>
            <a:off x="5906089" y="2205606"/>
            <a:ext cx="5755842" cy="452485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pic>
        <p:nvPicPr>
          <p:cNvPr id="29" name="Billede 28">
            <a:extLst>
              <a:ext uri="{FF2B5EF4-FFF2-40B4-BE49-F238E27FC236}">
                <a16:creationId xmlns:a16="http://schemas.microsoft.com/office/drawing/2014/main" id="{D2C0A862-EED2-4349-8879-A183C5EB4CCE}"/>
              </a:ext>
            </a:extLst>
          </p:cNvPr>
          <p:cNvPicPr>
            <a:picLocks noChangeAspect="1"/>
          </p:cNvPicPr>
          <p:nvPr/>
        </p:nvPicPr>
        <p:blipFill rotWithShape="1">
          <a:blip r:embed="rId6">
            <a:extLst>
              <a:ext uri="{28A0092B-C50C-407E-A947-70E740481C1C}">
                <a14:useLocalDpi xmlns:a14="http://schemas.microsoft.com/office/drawing/2010/main" val="0"/>
              </a:ext>
            </a:extLst>
          </a:blip>
          <a:srcRect l="12062" t="38773" r="16102" b="15310"/>
          <a:stretch/>
        </p:blipFill>
        <p:spPr>
          <a:xfrm>
            <a:off x="745398" y="4801103"/>
            <a:ext cx="4622167" cy="1970691"/>
          </a:xfrm>
          <a:prstGeom prst="rect">
            <a:avLst/>
          </a:prstGeom>
        </p:spPr>
      </p:pic>
      <p:sp>
        <p:nvSpPr>
          <p:cNvPr id="2" name="Titel 1">
            <a:extLst>
              <a:ext uri="{FF2B5EF4-FFF2-40B4-BE49-F238E27FC236}">
                <a16:creationId xmlns:a16="http://schemas.microsoft.com/office/drawing/2014/main" id="{5D3F321D-4D68-40B1-980C-96D19D6425BB}"/>
              </a:ext>
            </a:extLst>
          </p:cNvPr>
          <p:cNvSpPr>
            <a:spLocks noGrp="1"/>
          </p:cNvSpPr>
          <p:nvPr>
            <p:ph type="title"/>
          </p:nvPr>
        </p:nvSpPr>
        <p:spPr>
          <a:xfrm>
            <a:off x="1273790" y="774729"/>
            <a:ext cx="10752002" cy="893928"/>
          </a:xfrm>
        </p:spPr>
        <p:txBody>
          <a:bodyPr vert="horz"/>
          <a:lstStyle/>
          <a:p>
            <a:r>
              <a:rPr lang="en-US" sz="3200" dirty="0">
                <a:solidFill>
                  <a:schemeClr val="tx1"/>
                </a:solidFill>
              </a:rPr>
              <a:t>Increased use of book displays</a:t>
            </a:r>
          </a:p>
        </p:txBody>
      </p:sp>
      <p:sp>
        <p:nvSpPr>
          <p:cNvPr id="4" name="Pladsholder til slidenummer 3">
            <a:extLst>
              <a:ext uri="{FF2B5EF4-FFF2-40B4-BE49-F238E27FC236}">
                <a16:creationId xmlns:a16="http://schemas.microsoft.com/office/drawing/2014/main" id="{2A9D063F-C1C6-46A1-BC7B-2E43B8217E2A}"/>
              </a:ext>
            </a:extLst>
          </p:cNvPr>
          <p:cNvSpPr>
            <a:spLocks noGrp="1"/>
          </p:cNvSpPr>
          <p:nvPr>
            <p:ph type="sldNum" sz="quarter" idx="12"/>
          </p:nvPr>
        </p:nvSpPr>
        <p:spPr/>
        <p:txBody>
          <a:bodyPr/>
          <a:lstStyle/>
          <a:p>
            <a:fld id="{24C8C45C-947F-4981-8B3F-4F32E973C901}" type="slidenum">
              <a:rPr lang="da-DK" smtClean="0"/>
              <a:t>18</a:t>
            </a:fld>
            <a:endParaRPr lang="da-DK" dirty="0"/>
          </a:p>
        </p:txBody>
      </p:sp>
      <p:sp>
        <p:nvSpPr>
          <p:cNvPr id="19" name="Ellipse 18">
            <a:extLst>
              <a:ext uri="{FF2B5EF4-FFF2-40B4-BE49-F238E27FC236}">
                <a16:creationId xmlns:a16="http://schemas.microsoft.com/office/drawing/2014/main" id="{04773BC8-658F-4B47-9080-EBCC3685608C}"/>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3</a:t>
            </a:r>
          </a:p>
        </p:txBody>
      </p:sp>
      <p:sp>
        <p:nvSpPr>
          <p:cNvPr id="20" name="Pladsholder til tekst 2">
            <a:extLst>
              <a:ext uri="{FF2B5EF4-FFF2-40B4-BE49-F238E27FC236}">
                <a16:creationId xmlns:a16="http://schemas.microsoft.com/office/drawing/2014/main" id="{6C529FEB-8A91-4C0D-8140-D23B9FAEB8E3}"/>
              </a:ext>
            </a:extLst>
          </p:cNvPr>
          <p:cNvSpPr txBox="1">
            <a:spLocks/>
          </p:cNvSpPr>
          <p:nvPr/>
        </p:nvSpPr>
        <p:spPr>
          <a:xfrm>
            <a:off x="648920" y="2079332"/>
            <a:ext cx="4640654" cy="2699336"/>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Book displays work but are work-intensive</a:t>
            </a:r>
          </a:p>
          <a:p>
            <a:r>
              <a:rPr lang="en-US" sz="1300" dirty="0">
                <a:solidFill>
                  <a:schemeClr val="tx1"/>
                </a:solidFill>
                <a:latin typeface="KBH Tekst" panose="00000500000000000000" pitchFamily="2" charset="0"/>
              </a:rPr>
              <a:t>User interviews show that patrons want inspiration at the library. </a:t>
            </a:r>
          </a:p>
          <a:p>
            <a:r>
              <a:rPr lang="en-US" sz="1300" dirty="0">
                <a:solidFill>
                  <a:schemeClr val="tx1"/>
                </a:solidFill>
                <a:latin typeface="KBH Tekst" panose="00000500000000000000" pitchFamily="2" charset="0"/>
              </a:rPr>
              <a:t>Data from the main library shows that front-facing books are borrowed 5-7 times as much as books with the book spine facing patrons</a:t>
            </a:r>
          </a:p>
          <a:p>
            <a:r>
              <a:rPr lang="en-US" sz="1300" dirty="0">
                <a:solidFill>
                  <a:schemeClr val="tx1"/>
                </a:solidFill>
                <a:latin typeface="KBH Tekst" panose="00000500000000000000" pitchFamily="2" charset="0"/>
              </a:rPr>
              <a:t>Book displays are traditionally very work-intensive and it is time-consuming to located reserved books on a book display.</a:t>
            </a:r>
          </a:p>
          <a:p>
            <a:r>
              <a:rPr lang="en-US" sz="1300" noProof="0" dirty="0">
                <a:solidFill>
                  <a:schemeClr val="tx1"/>
                </a:solidFill>
                <a:latin typeface="KBH Tekst" panose="00000500000000000000" pitchFamily="2" charset="0"/>
              </a:rPr>
              <a:t>There was a need for innovation </a:t>
            </a:r>
            <a:r>
              <a:rPr lang="en-US" sz="1300" dirty="0">
                <a:solidFill>
                  <a:schemeClr val="tx1"/>
                </a:solidFill>
                <a:latin typeface="KBH Tekst" panose="00000500000000000000" pitchFamily="2" charset="0"/>
              </a:rPr>
              <a:t>to </a:t>
            </a:r>
            <a:r>
              <a:rPr lang="en-US" sz="1300" noProof="0" dirty="0">
                <a:solidFill>
                  <a:schemeClr val="tx1"/>
                </a:solidFill>
                <a:latin typeface="KBH Tekst" panose="00000500000000000000" pitchFamily="2" charset="0"/>
              </a:rPr>
              <a:t>offer more book displays </a:t>
            </a:r>
            <a:r>
              <a:rPr lang="en-US" sz="1300" dirty="0">
                <a:solidFill>
                  <a:schemeClr val="tx1"/>
                </a:solidFill>
                <a:latin typeface="KBH Tekst" panose="00000500000000000000" pitchFamily="2" charset="0"/>
              </a:rPr>
              <a:t>with fewer resources.</a:t>
            </a:r>
            <a:endParaRPr lang="en-US" sz="1300" noProof="0" dirty="0">
              <a:solidFill>
                <a:schemeClr val="tx1"/>
              </a:solidFill>
              <a:latin typeface="KBH Tekst" panose="00000500000000000000" pitchFamily="2" charset="0"/>
            </a:endParaRPr>
          </a:p>
        </p:txBody>
      </p:sp>
      <p:sp>
        <p:nvSpPr>
          <p:cNvPr id="21" name="Pladsholder til tekst 2">
            <a:extLst>
              <a:ext uri="{FF2B5EF4-FFF2-40B4-BE49-F238E27FC236}">
                <a16:creationId xmlns:a16="http://schemas.microsoft.com/office/drawing/2014/main" id="{22A7DB2A-FFDB-4AFE-81C6-6B7F1D2BAE5C}"/>
              </a:ext>
            </a:extLst>
          </p:cNvPr>
          <p:cNvSpPr txBox="1">
            <a:spLocks/>
          </p:cNvSpPr>
          <p:nvPr/>
        </p:nvSpPr>
        <p:spPr>
          <a:xfrm>
            <a:off x="6285912" y="2335364"/>
            <a:ext cx="5160690" cy="4100750"/>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More city-wide book displays in permanent categories</a:t>
            </a:r>
            <a:endParaRPr lang="en-US" sz="1300" dirty="0">
              <a:solidFill>
                <a:schemeClr val="tx1"/>
              </a:solidFill>
            </a:endParaRPr>
          </a:p>
          <a:p>
            <a:r>
              <a:rPr lang="en-US" sz="1300" dirty="0">
                <a:solidFill>
                  <a:schemeClr val="tx1"/>
                </a:solidFill>
                <a:latin typeface="KBH Tekst" panose="00000500000000000000" pitchFamily="2" charset="0"/>
              </a:rPr>
              <a:t>The number of book display was increased by a factor 5 to approximately 550. This created a good literary frame for hospitality</a:t>
            </a:r>
          </a:p>
          <a:p>
            <a:r>
              <a:rPr lang="en-US" sz="1300" dirty="0">
                <a:solidFill>
                  <a:schemeClr val="tx1"/>
                </a:solidFill>
                <a:latin typeface="KBH Tekst" panose="00000500000000000000" pitchFamily="2" charset="0"/>
              </a:rPr>
              <a:t>Permanent categories were developed for all 20 libraries for both children and adults. This increases quality and reduces workload. </a:t>
            </a:r>
          </a:p>
          <a:p>
            <a:r>
              <a:rPr lang="en-US" sz="1300" dirty="0">
                <a:solidFill>
                  <a:schemeClr val="tx1"/>
                </a:solidFill>
                <a:latin typeface="KBH Tekst" panose="00000500000000000000" pitchFamily="2" charset="0"/>
              </a:rPr>
              <a:t>Books are purchased directly for book displays and the hotel respectively. This enables a strategic perspective on the significance of the placement of books. </a:t>
            </a:r>
            <a:r>
              <a:rPr lang="en-US" sz="1300" b="1" dirty="0">
                <a:solidFill>
                  <a:schemeClr val="tx1"/>
                </a:solidFill>
                <a:latin typeface="KBH Tekst" panose="00000500000000000000" pitchFamily="2" charset="0"/>
              </a:rPr>
              <a:t>Books on display cannot be reserved and staff do not have to locate reserved books from book displays.</a:t>
            </a:r>
          </a:p>
          <a:p>
            <a:r>
              <a:rPr lang="en-US" sz="1300" noProof="0" dirty="0">
                <a:solidFill>
                  <a:schemeClr val="tx1"/>
                </a:solidFill>
                <a:latin typeface="KBH Tekst" panose="00000500000000000000" pitchFamily="2" charset="0"/>
              </a:rPr>
              <a:t>The themes for the book displays are based on the search terms used </a:t>
            </a:r>
            <a:r>
              <a:rPr lang="en-US" sz="1300" dirty="0">
                <a:solidFill>
                  <a:schemeClr val="tx1"/>
                </a:solidFill>
                <a:latin typeface="KBH Tekst" panose="00000500000000000000" pitchFamily="2" charset="0"/>
              </a:rPr>
              <a:t>by patrons on the library website. New titles are continuously added to the displays and loans from the displays are continuously traced with data. </a:t>
            </a:r>
          </a:p>
          <a:p>
            <a:r>
              <a:rPr lang="en-US" sz="1300" noProof="0" dirty="0">
                <a:solidFill>
                  <a:schemeClr val="tx1"/>
                </a:solidFill>
                <a:latin typeface="KBH Tekst" panose="00000500000000000000" pitchFamily="2" charset="0"/>
              </a:rPr>
              <a:t>A digital layer is added to the book display so they can be supported by presentations on the library website. </a:t>
            </a:r>
            <a:endParaRPr lang="en-US" sz="1300" dirty="0">
              <a:solidFill>
                <a:schemeClr val="tx1"/>
              </a:solidFill>
              <a:latin typeface="KBH Tekst" panose="00000500000000000000" pitchFamily="2" charset="0"/>
            </a:endParaRPr>
          </a:p>
        </p:txBody>
      </p:sp>
    </p:spTree>
    <p:extLst>
      <p:ext uri="{BB962C8B-B14F-4D97-AF65-F5344CB8AC3E}">
        <p14:creationId xmlns:p14="http://schemas.microsoft.com/office/powerpoint/2010/main" val="1857644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678CDF-D110-44A3-BBC0-9BD8D5007345}"/>
              </a:ext>
            </a:extLst>
          </p:cNvPr>
          <p:cNvSpPr>
            <a:spLocks noGrp="1"/>
          </p:cNvSpPr>
          <p:nvPr>
            <p:ph type="title"/>
          </p:nvPr>
        </p:nvSpPr>
        <p:spPr/>
        <p:txBody>
          <a:bodyPr/>
          <a:lstStyle/>
          <a:p>
            <a:r>
              <a:rPr lang="en-US" dirty="0"/>
              <a:t>Categories for book displays</a:t>
            </a:r>
          </a:p>
        </p:txBody>
      </p:sp>
      <p:sp>
        <p:nvSpPr>
          <p:cNvPr id="4" name="Pladsholder til slidenummer 3">
            <a:extLst>
              <a:ext uri="{FF2B5EF4-FFF2-40B4-BE49-F238E27FC236}">
                <a16:creationId xmlns:a16="http://schemas.microsoft.com/office/drawing/2014/main" id="{B0AD4EDE-EE4F-43DE-B2AB-8583B7ADFC3F}"/>
              </a:ext>
            </a:extLst>
          </p:cNvPr>
          <p:cNvSpPr>
            <a:spLocks noGrp="1"/>
          </p:cNvSpPr>
          <p:nvPr>
            <p:ph type="sldNum" sz="quarter" idx="12"/>
          </p:nvPr>
        </p:nvSpPr>
        <p:spPr/>
        <p:txBody>
          <a:bodyPr/>
          <a:lstStyle/>
          <a:p>
            <a:fld id="{24C8C45C-947F-4981-8B3F-4F32E973C901}" type="slidenum">
              <a:rPr lang="da-DK" smtClean="0"/>
              <a:pPr/>
              <a:t>19</a:t>
            </a:fld>
            <a:endParaRPr lang="da-DK" dirty="0"/>
          </a:p>
        </p:txBody>
      </p:sp>
      <p:grpSp>
        <p:nvGrpSpPr>
          <p:cNvPr id="5" name="Gruppe 4">
            <a:extLst>
              <a:ext uri="{FF2B5EF4-FFF2-40B4-BE49-F238E27FC236}">
                <a16:creationId xmlns:a16="http://schemas.microsoft.com/office/drawing/2014/main" id="{E4C52C8B-C046-414A-9F33-9B0D59BE57CE}"/>
              </a:ext>
            </a:extLst>
          </p:cNvPr>
          <p:cNvGrpSpPr/>
          <p:nvPr/>
        </p:nvGrpSpPr>
        <p:grpSpPr>
          <a:xfrm>
            <a:off x="723739" y="2476436"/>
            <a:ext cx="10940378" cy="2633794"/>
            <a:chOff x="723739" y="2476436"/>
            <a:chExt cx="10940378" cy="2633794"/>
          </a:xfrm>
        </p:grpSpPr>
        <p:sp>
          <p:nvSpPr>
            <p:cNvPr id="8" name="Kombinationstegning: figur 7">
              <a:extLst>
                <a:ext uri="{FF2B5EF4-FFF2-40B4-BE49-F238E27FC236}">
                  <a16:creationId xmlns:a16="http://schemas.microsoft.com/office/drawing/2014/main" id="{632DE7A7-23CF-4642-82C5-51FAEB1E4A41}"/>
                </a:ext>
              </a:extLst>
            </p:cNvPr>
            <p:cNvSpPr/>
            <p:nvPr/>
          </p:nvSpPr>
          <p:spPr>
            <a:xfrm>
              <a:off x="723739" y="2476436"/>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b="1" kern="1200" dirty="0">
                  <a:solidFill>
                    <a:schemeClr val="tx1"/>
                  </a:solidFill>
                  <a:latin typeface="+mj-lt"/>
                </a:rPr>
                <a:t>Bestsellers </a:t>
              </a:r>
              <a:r>
                <a:rPr lang="da-DK" sz="1600" b="1" dirty="0">
                  <a:solidFill>
                    <a:schemeClr val="tx1"/>
                  </a:solidFill>
                  <a:latin typeface="+mj-lt"/>
                </a:rPr>
                <a:t>and</a:t>
              </a:r>
              <a:r>
                <a:rPr lang="da-DK" sz="1600" b="1" kern="1200" dirty="0">
                  <a:solidFill>
                    <a:schemeClr val="tx1"/>
                  </a:solidFill>
                  <a:latin typeface="+mj-lt"/>
                </a:rPr>
                <a:t> </a:t>
              </a:r>
              <a:r>
                <a:rPr lang="en-US" sz="1600" b="1" kern="1200" dirty="0">
                  <a:solidFill>
                    <a:schemeClr val="tx1"/>
                  </a:solidFill>
                  <a:latin typeface="+mj-lt"/>
                </a:rPr>
                <a:t>favorites</a:t>
              </a:r>
              <a:r>
                <a:rPr lang="da-DK" sz="1600" b="1" kern="1200" dirty="0">
                  <a:solidFill>
                    <a:schemeClr val="tx1"/>
                  </a:solidFill>
                  <a:latin typeface="+mj-lt"/>
                </a:rPr>
                <a:t> of the </a:t>
              </a:r>
              <a:r>
                <a:rPr lang="en-US" sz="1600" b="1" kern="1200" dirty="0">
                  <a:solidFill>
                    <a:schemeClr val="tx1"/>
                  </a:solidFill>
                  <a:latin typeface="+mj-lt"/>
                </a:rPr>
                <a:t>reviewers</a:t>
              </a:r>
            </a:p>
          </p:txBody>
        </p:sp>
        <p:sp>
          <p:nvSpPr>
            <p:cNvPr id="9" name="Kombinationstegning: figur 8">
              <a:extLst>
                <a:ext uri="{FF2B5EF4-FFF2-40B4-BE49-F238E27FC236}">
                  <a16:creationId xmlns:a16="http://schemas.microsoft.com/office/drawing/2014/main" id="{FC7D0242-05EC-43EA-9ED8-D059AC2AF06C}"/>
                </a:ext>
              </a:extLst>
            </p:cNvPr>
            <p:cNvSpPr/>
            <p:nvPr/>
          </p:nvSpPr>
          <p:spPr>
            <a:xfrm>
              <a:off x="2952335" y="2476436"/>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Bef>
                  <a:spcPct val="0"/>
                </a:spcBef>
                <a:spcAft>
                  <a:spcPct val="35000"/>
                </a:spcAft>
              </a:pPr>
              <a:r>
                <a:rPr lang="en-US" sz="1600" b="1" kern="1200" dirty="0">
                  <a:solidFill>
                    <a:schemeClr val="tx1"/>
                  </a:solidFill>
                  <a:latin typeface="+mj-lt"/>
                  <a:ea typeface="+mn-lt"/>
                  <a:cs typeface="+mn-lt"/>
                </a:rPr>
                <a:t>Staff Picks</a:t>
              </a:r>
              <a:br>
                <a:rPr lang="en-US" sz="1600" b="1" kern="1200" dirty="0">
                  <a:solidFill>
                    <a:schemeClr val="tx1"/>
                  </a:solidFill>
                  <a:latin typeface="+mj-lt"/>
                  <a:ea typeface="+mn-lt"/>
                  <a:cs typeface="+mn-lt"/>
                </a:rPr>
              </a:br>
              <a:r>
                <a:rPr lang="en-US" sz="1600" b="1" kern="1200" dirty="0">
                  <a:solidFill>
                    <a:schemeClr val="tx1"/>
                  </a:solidFill>
                  <a:latin typeface="+mj-lt"/>
                  <a:ea typeface="+mn-lt"/>
                  <a:cs typeface="+mn-lt"/>
                </a:rPr>
                <a:t>and bestsellers</a:t>
              </a:r>
              <a:endParaRPr lang="en-US" sz="1600" b="1" kern="1200" dirty="0">
                <a:solidFill>
                  <a:schemeClr val="tx1"/>
                </a:solidFill>
                <a:latin typeface="+mj-lt"/>
              </a:endParaRPr>
            </a:p>
          </p:txBody>
        </p:sp>
        <p:sp>
          <p:nvSpPr>
            <p:cNvPr id="10" name="Kombinationstegning: figur 9">
              <a:extLst>
                <a:ext uri="{FF2B5EF4-FFF2-40B4-BE49-F238E27FC236}">
                  <a16:creationId xmlns:a16="http://schemas.microsoft.com/office/drawing/2014/main" id="{F7682A39-C77E-47D5-B8E4-58E69E3727D1}"/>
                </a:ext>
              </a:extLst>
            </p:cNvPr>
            <p:cNvSpPr/>
            <p:nvPr/>
          </p:nvSpPr>
          <p:spPr>
            <a:xfrm>
              <a:off x="5180931" y="2476436"/>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Bef>
                  <a:spcPct val="0"/>
                </a:spcBef>
                <a:spcAft>
                  <a:spcPct val="35000"/>
                </a:spcAft>
              </a:pPr>
              <a:r>
                <a:rPr lang="en-US" sz="1600" b="1" kern="1200" dirty="0">
                  <a:solidFill>
                    <a:schemeClr val="tx1"/>
                  </a:solidFill>
                  <a:latin typeface="+mj-lt"/>
                </a:rPr>
                <a:t>New murder cases and exciting thrillers</a:t>
              </a:r>
            </a:p>
          </p:txBody>
        </p:sp>
        <p:sp>
          <p:nvSpPr>
            <p:cNvPr id="11" name="Kombinationstegning: figur 10">
              <a:extLst>
                <a:ext uri="{FF2B5EF4-FFF2-40B4-BE49-F238E27FC236}">
                  <a16:creationId xmlns:a16="http://schemas.microsoft.com/office/drawing/2014/main" id="{2195488E-93BE-49EE-8165-1E968DB28CF2}"/>
                </a:ext>
              </a:extLst>
            </p:cNvPr>
            <p:cNvSpPr/>
            <p:nvPr/>
          </p:nvSpPr>
          <p:spPr>
            <a:xfrm>
              <a:off x="7409526" y="2476436"/>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algn="ctr" defTabSz="711200">
                <a:lnSpc>
                  <a:spcPct val="90000"/>
                </a:lnSpc>
                <a:spcBef>
                  <a:spcPct val="0"/>
                </a:spcBef>
                <a:spcAft>
                  <a:spcPct val="35000"/>
                </a:spcAft>
              </a:pPr>
              <a:r>
                <a:rPr lang="en-US" sz="1600" b="1" kern="1200" dirty="0">
                  <a:solidFill>
                    <a:schemeClr val="tx1"/>
                  </a:solidFill>
                  <a:latin typeface="+mj-lt"/>
                </a:rPr>
                <a:t>History’s great dramas and  captivating  family novels</a:t>
              </a:r>
            </a:p>
          </p:txBody>
        </p:sp>
        <p:sp>
          <p:nvSpPr>
            <p:cNvPr id="12" name="Kombinationstegning: figur 11">
              <a:extLst>
                <a:ext uri="{FF2B5EF4-FFF2-40B4-BE49-F238E27FC236}">
                  <a16:creationId xmlns:a16="http://schemas.microsoft.com/office/drawing/2014/main" id="{EA5510D5-4627-4BE8-99A2-E53C497FC773}"/>
                </a:ext>
              </a:extLst>
            </p:cNvPr>
            <p:cNvSpPr/>
            <p:nvPr/>
          </p:nvSpPr>
          <p:spPr>
            <a:xfrm>
              <a:off x="9638122" y="2476436"/>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mj-lt"/>
                </a:rPr>
                <a:t>Sweet and charming reading moments</a:t>
              </a:r>
            </a:p>
          </p:txBody>
        </p:sp>
        <p:sp>
          <p:nvSpPr>
            <p:cNvPr id="13" name="Kombinationstegning: figur 12">
              <a:extLst>
                <a:ext uri="{FF2B5EF4-FFF2-40B4-BE49-F238E27FC236}">
                  <a16:creationId xmlns:a16="http://schemas.microsoft.com/office/drawing/2014/main" id="{9575C023-09C6-4041-BFDE-0DDAC30D12D1}"/>
                </a:ext>
              </a:extLst>
            </p:cNvPr>
            <p:cNvSpPr/>
            <p:nvPr/>
          </p:nvSpPr>
          <p:spPr>
            <a:xfrm>
              <a:off x="723739" y="3894633"/>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dirty="0">
                  <a:solidFill>
                    <a:schemeClr val="tx1"/>
                  </a:solidFill>
                  <a:latin typeface="+mj-lt"/>
                </a:rPr>
                <a:t>Popular science</a:t>
              </a:r>
              <a:endParaRPr lang="en-US" sz="1600" b="1" kern="1200" dirty="0">
                <a:solidFill>
                  <a:schemeClr val="tx1"/>
                </a:solidFill>
                <a:latin typeface="+mj-lt"/>
              </a:endParaRPr>
            </a:p>
          </p:txBody>
        </p:sp>
        <p:sp>
          <p:nvSpPr>
            <p:cNvPr id="14" name="Kombinationstegning: figur 13">
              <a:extLst>
                <a:ext uri="{FF2B5EF4-FFF2-40B4-BE49-F238E27FC236}">
                  <a16:creationId xmlns:a16="http://schemas.microsoft.com/office/drawing/2014/main" id="{85CC81BD-DD91-4A17-AEB1-2F59810126BE}"/>
                </a:ext>
              </a:extLst>
            </p:cNvPr>
            <p:cNvSpPr/>
            <p:nvPr/>
          </p:nvSpPr>
          <p:spPr>
            <a:xfrm>
              <a:off x="2952335" y="3894633"/>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dirty="0">
                  <a:solidFill>
                    <a:schemeClr val="tx1"/>
                  </a:solidFill>
                  <a:latin typeface="+mj-lt"/>
                </a:rPr>
                <a:t>Lifestyle</a:t>
              </a:r>
              <a:endParaRPr lang="en-US" sz="1600" b="1" kern="1200" dirty="0">
                <a:solidFill>
                  <a:schemeClr val="tx1"/>
                </a:solidFill>
                <a:latin typeface="+mj-lt"/>
              </a:endParaRPr>
            </a:p>
          </p:txBody>
        </p:sp>
        <p:sp>
          <p:nvSpPr>
            <p:cNvPr id="15" name="Kombinationstegning: figur 14">
              <a:extLst>
                <a:ext uri="{FF2B5EF4-FFF2-40B4-BE49-F238E27FC236}">
                  <a16:creationId xmlns:a16="http://schemas.microsoft.com/office/drawing/2014/main" id="{57FFF613-DC4C-4182-8D54-533B8878B964}"/>
                </a:ext>
              </a:extLst>
            </p:cNvPr>
            <p:cNvSpPr/>
            <p:nvPr/>
          </p:nvSpPr>
          <p:spPr>
            <a:xfrm>
              <a:off x="5180931" y="3894633"/>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latin typeface="+mj-lt"/>
                </a:rPr>
                <a:t>Debate and current societal issues</a:t>
              </a:r>
            </a:p>
          </p:txBody>
        </p:sp>
        <p:sp>
          <p:nvSpPr>
            <p:cNvPr id="16" name="Kombinationstegning: figur 15">
              <a:extLst>
                <a:ext uri="{FF2B5EF4-FFF2-40B4-BE49-F238E27FC236}">
                  <a16:creationId xmlns:a16="http://schemas.microsoft.com/office/drawing/2014/main" id="{1DB45F2F-6F41-4215-AF4E-310C0F8EDAD8}"/>
                </a:ext>
              </a:extLst>
            </p:cNvPr>
            <p:cNvSpPr/>
            <p:nvPr/>
          </p:nvSpPr>
          <p:spPr>
            <a:xfrm>
              <a:off x="7409526" y="3894633"/>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dirty="0">
                  <a:solidFill>
                    <a:schemeClr val="tx1"/>
                  </a:solidFill>
                  <a:latin typeface="+mj-lt"/>
                </a:rPr>
                <a:t>Cooking</a:t>
              </a:r>
              <a:endParaRPr lang="en-US" sz="1600" kern="1200" dirty="0">
                <a:solidFill>
                  <a:schemeClr val="tx1"/>
                </a:solidFill>
                <a:latin typeface="+mj-lt"/>
              </a:endParaRPr>
            </a:p>
          </p:txBody>
        </p:sp>
        <p:sp>
          <p:nvSpPr>
            <p:cNvPr id="17" name="Kombinationstegning: figur 16">
              <a:extLst>
                <a:ext uri="{FF2B5EF4-FFF2-40B4-BE49-F238E27FC236}">
                  <a16:creationId xmlns:a16="http://schemas.microsoft.com/office/drawing/2014/main" id="{C700A11B-75EB-480D-B9A6-4F23AAD66FA9}"/>
                </a:ext>
              </a:extLst>
            </p:cNvPr>
            <p:cNvSpPr/>
            <p:nvPr/>
          </p:nvSpPr>
          <p:spPr>
            <a:xfrm>
              <a:off x="9638122" y="3894633"/>
              <a:ext cx="2025995" cy="1215597"/>
            </a:xfrm>
            <a:custGeom>
              <a:avLst/>
              <a:gdLst>
                <a:gd name="connsiteX0" fmla="*/ 0 w 2025995"/>
                <a:gd name="connsiteY0" fmla="*/ 0 h 1215597"/>
                <a:gd name="connsiteX1" fmla="*/ 2025995 w 2025995"/>
                <a:gd name="connsiteY1" fmla="*/ 0 h 1215597"/>
                <a:gd name="connsiteX2" fmla="*/ 2025995 w 2025995"/>
                <a:gd name="connsiteY2" fmla="*/ 1215597 h 1215597"/>
                <a:gd name="connsiteX3" fmla="*/ 0 w 2025995"/>
                <a:gd name="connsiteY3" fmla="*/ 1215597 h 1215597"/>
                <a:gd name="connsiteX4" fmla="*/ 0 w 2025995"/>
                <a:gd name="connsiteY4" fmla="*/ 0 h 121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5995" h="1215597">
                  <a:moveTo>
                    <a:pt x="0" y="0"/>
                  </a:moveTo>
                  <a:lnTo>
                    <a:pt x="2025995" y="0"/>
                  </a:lnTo>
                  <a:lnTo>
                    <a:pt x="2025995" y="1215597"/>
                  </a:lnTo>
                  <a:lnTo>
                    <a:pt x="0" y="1215597"/>
                  </a:lnTo>
                  <a:lnTo>
                    <a:pt x="0" y="0"/>
                  </a:lnTo>
                  <a:close/>
                </a:path>
              </a:pathLst>
            </a:custGeom>
            <a:solidFill>
              <a:srgbClr val="F6F1DD"/>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latin typeface="+mj-lt"/>
                </a:rPr>
                <a:t>Soft knitting and DIY-projects</a:t>
              </a:r>
            </a:p>
          </p:txBody>
        </p:sp>
      </p:grpSp>
    </p:spTree>
    <p:extLst>
      <p:ext uri="{BB962C8B-B14F-4D97-AF65-F5344CB8AC3E}">
        <p14:creationId xmlns:p14="http://schemas.microsoft.com/office/powerpoint/2010/main" val="4158274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kt 14" hidden="1">
            <a:extLst>
              <a:ext uri="{FF2B5EF4-FFF2-40B4-BE49-F238E27FC236}">
                <a16:creationId xmlns:a16="http://schemas.microsoft.com/office/drawing/2014/main" id="{1C3425BC-F10C-45C7-86D8-CD9E0E92780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15" name="Objekt 14" hidden="1">
                        <a:extLst>
                          <a:ext uri="{FF2B5EF4-FFF2-40B4-BE49-F238E27FC236}">
                            <a16:creationId xmlns:a16="http://schemas.microsoft.com/office/drawing/2014/main" id="{1C3425BC-F10C-45C7-86D8-CD9E0E92780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Rektangel: afrundede hjørner 18">
            <a:extLst>
              <a:ext uri="{FF2B5EF4-FFF2-40B4-BE49-F238E27FC236}">
                <a16:creationId xmlns:a16="http://schemas.microsoft.com/office/drawing/2014/main" id="{8D7BF673-1D6F-4C72-AF14-16284514BDB8}"/>
              </a:ext>
            </a:extLst>
          </p:cNvPr>
          <p:cNvSpPr/>
          <p:nvPr/>
        </p:nvSpPr>
        <p:spPr>
          <a:xfrm>
            <a:off x="5967166" y="2334852"/>
            <a:ext cx="5109915" cy="3819059"/>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2" name="Titel 1">
            <a:extLst>
              <a:ext uri="{FF2B5EF4-FFF2-40B4-BE49-F238E27FC236}">
                <a16:creationId xmlns:a16="http://schemas.microsoft.com/office/drawing/2014/main" id="{5D3F321D-4D68-40B1-980C-96D19D6425BB}"/>
              </a:ext>
            </a:extLst>
          </p:cNvPr>
          <p:cNvSpPr>
            <a:spLocks noGrp="1"/>
          </p:cNvSpPr>
          <p:nvPr>
            <p:ph type="title"/>
          </p:nvPr>
        </p:nvSpPr>
        <p:spPr>
          <a:xfrm>
            <a:off x="1267350" y="922295"/>
            <a:ext cx="10752002" cy="893928"/>
          </a:xfrm>
        </p:spPr>
        <p:txBody>
          <a:bodyPr vert="horz"/>
          <a:lstStyle/>
          <a:p>
            <a:r>
              <a:rPr lang="en-US" sz="3200" dirty="0">
                <a:solidFill>
                  <a:schemeClr val="tx1"/>
                </a:solidFill>
              </a:rPr>
              <a:t>Reorganization of logistics and collection management</a:t>
            </a:r>
          </a:p>
        </p:txBody>
      </p:sp>
      <p:sp>
        <p:nvSpPr>
          <p:cNvPr id="4" name="Pladsholder til slidenummer 3">
            <a:extLst>
              <a:ext uri="{FF2B5EF4-FFF2-40B4-BE49-F238E27FC236}">
                <a16:creationId xmlns:a16="http://schemas.microsoft.com/office/drawing/2014/main" id="{2A9D063F-C1C6-46A1-BC7B-2E43B8217E2A}"/>
              </a:ext>
            </a:extLst>
          </p:cNvPr>
          <p:cNvSpPr>
            <a:spLocks noGrp="1"/>
          </p:cNvSpPr>
          <p:nvPr>
            <p:ph type="sldNum" sz="quarter" idx="12"/>
          </p:nvPr>
        </p:nvSpPr>
        <p:spPr/>
        <p:txBody>
          <a:bodyPr/>
          <a:lstStyle/>
          <a:p>
            <a:fld id="{24C8C45C-947F-4981-8B3F-4F32E973C901}" type="slidenum">
              <a:rPr lang="da-DK" smtClean="0"/>
              <a:t>20</a:t>
            </a:fld>
            <a:endParaRPr lang="da-DK" dirty="0"/>
          </a:p>
        </p:txBody>
      </p:sp>
      <p:sp>
        <p:nvSpPr>
          <p:cNvPr id="16" name="Ellipse 15">
            <a:extLst>
              <a:ext uri="{FF2B5EF4-FFF2-40B4-BE49-F238E27FC236}">
                <a16:creationId xmlns:a16="http://schemas.microsoft.com/office/drawing/2014/main" id="{AEE89B10-BB83-4DE2-B022-81624645FFEB}"/>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4</a:t>
            </a:r>
          </a:p>
        </p:txBody>
      </p:sp>
      <p:sp>
        <p:nvSpPr>
          <p:cNvPr id="17" name="Pladsholder til tekst 2">
            <a:extLst>
              <a:ext uri="{FF2B5EF4-FFF2-40B4-BE49-F238E27FC236}">
                <a16:creationId xmlns:a16="http://schemas.microsoft.com/office/drawing/2014/main" id="{50B09FCC-0974-4E5B-AFE1-1AA0FDF2735E}"/>
              </a:ext>
            </a:extLst>
          </p:cNvPr>
          <p:cNvSpPr txBox="1">
            <a:spLocks/>
          </p:cNvSpPr>
          <p:nvPr/>
        </p:nvSpPr>
        <p:spPr>
          <a:xfrm>
            <a:off x="623519" y="2306572"/>
            <a:ext cx="4674345" cy="3530454"/>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The need for a more efficient organization</a:t>
            </a:r>
          </a:p>
          <a:p>
            <a:r>
              <a:rPr lang="en-US" sz="1300" dirty="0">
                <a:solidFill>
                  <a:schemeClr val="tx1"/>
                </a:solidFill>
                <a:latin typeface="KBH Tekst" panose="00000500000000000000" pitchFamily="2" charset="0"/>
              </a:rPr>
              <a:t>The responsibility for handling , adjusting and developing the book collection was previously shared between 4 city districts and the main library. </a:t>
            </a:r>
          </a:p>
          <a:p>
            <a:r>
              <a:rPr lang="en-US" sz="1300" noProof="0" dirty="0">
                <a:solidFill>
                  <a:schemeClr val="tx1"/>
                </a:solidFill>
                <a:latin typeface="KBH Tekst" panose="00000500000000000000" pitchFamily="2" charset="0"/>
              </a:rPr>
              <a:t>That meant a need for specialists in 5 organizational units working with IMMS. </a:t>
            </a:r>
          </a:p>
          <a:p>
            <a:r>
              <a:rPr lang="en-US" sz="1300" noProof="0" dirty="0">
                <a:solidFill>
                  <a:schemeClr val="tx1"/>
                </a:solidFill>
                <a:latin typeface="KBH Tekst" panose="00000500000000000000" pitchFamily="2" charset="0"/>
              </a:rPr>
              <a:t>Each of the 20 libraries had to handle the many daily work tasks with shelving, location reserved books, creating book displays etc. </a:t>
            </a:r>
          </a:p>
          <a:p>
            <a:r>
              <a:rPr lang="en-US" sz="1300" dirty="0">
                <a:solidFill>
                  <a:schemeClr val="tx1"/>
                </a:solidFill>
                <a:latin typeface="KBH Tekst" panose="00000500000000000000" pitchFamily="2" charset="0"/>
              </a:rPr>
              <a:t>In case of sickness or need to handle other tasks reserved books was delayed or maybe passed on to another library. </a:t>
            </a:r>
            <a:endParaRPr lang="en-US" sz="1300" noProof="0" dirty="0">
              <a:solidFill>
                <a:schemeClr val="tx1"/>
              </a:solidFill>
              <a:latin typeface="KBH Tekst" panose="00000500000000000000" pitchFamily="2" charset="0"/>
            </a:endParaRPr>
          </a:p>
          <a:p>
            <a:r>
              <a:rPr lang="en-US" sz="1300" dirty="0">
                <a:solidFill>
                  <a:schemeClr val="tx1"/>
                </a:solidFill>
                <a:latin typeface="KBH Tekst" panose="00000500000000000000" pitchFamily="2" charset="0"/>
              </a:rPr>
              <a:t>This organization of the work made it difficult to share best practices and develop the collection management</a:t>
            </a:r>
            <a:endParaRPr lang="en-US" sz="1300" noProof="0" dirty="0">
              <a:solidFill>
                <a:schemeClr val="tx1"/>
              </a:solidFill>
              <a:latin typeface="KBH Tekst" panose="00000500000000000000" pitchFamily="2" charset="0"/>
            </a:endParaRPr>
          </a:p>
        </p:txBody>
      </p:sp>
      <p:sp>
        <p:nvSpPr>
          <p:cNvPr id="18" name="Pladsholder til tekst 2">
            <a:extLst>
              <a:ext uri="{FF2B5EF4-FFF2-40B4-BE49-F238E27FC236}">
                <a16:creationId xmlns:a16="http://schemas.microsoft.com/office/drawing/2014/main" id="{D1616487-66AB-4D29-96C9-188032CDEC2B}"/>
              </a:ext>
            </a:extLst>
          </p:cNvPr>
          <p:cNvSpPr txBox="1">
            <a:spLocks/>
          </p:cNvSpPr>
          <p:nvPr/>
        </p:nvSpPr>
        <p:spPr>
          <a:xfrm>
            <a:off x="6319995" y="2615623"/>
            <a:ext cx="4661949" cy="3041211"/>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New city-wide organization for logistics </a:t>
            </a:r>
          </a:p>
          <a:p>
            <a:r>
              <a:rPr lang="en-US" sz="1300" dirty="0">
                <a:solidFill>
                  <a:schemeClr val="tx1"/>
                </a:solidFill>
                <a:latin typeface="KBH Tekst" panose="00000500000000000000" pitchFamily="2" charset="0"/>
              </a:rPr>
              <a:t>The number of specialists is reduced as their work is city-wide.</a:t>
            </a:r>
          </a:p>
          <a:p>
            <a:r>
              <a:rPr lang="en-US" sz="1300" noProof="0" dirty="0">
                <a:solidFill>
                  <a:schemeClr val="tx1"/>
                </a:solidFill>
                <a:latin typeface="KBH Tekst" panose="00000500000000000000" pitchFamily="2" charset="0"/>
              </a:rPr>
              <a:t>The work with the collection is closely linked to acquisitions and a more general perspective on the life-cycle of the books.</a:t>
            </a:r>
          </a:p>
          <a:p>
            <a:r>
              <a:rPr lang="en-US" sz="1300" dirty="0">
                <a:solidFill>
                  <a:schemeClr val="tx1"/>
                </a:solidFill>
                <a:latin typeface="KBH Tekst" panose="00000500000000000000" pitchFamily="2" charset="0"/>
              </a:rPr>
              <a:t>An organizational unit for city-wide logistics was established. It has an exclusive focus on the task, can utilize best practice and has greater flexibility in case og sickness among staff.</a:t>
            </a:r>
            <a:endParaRPr lang="en-US" sz="1300" noProof="0" dirty="0">
              <a:solidFill>
                <a:schemeClr val="tx1"/>
              </a:solidFill>
              <a:latin typeface="KBH Tekst" panose="00000500000000000000" pitchFamily="2" charset="0"/>
            </a:endParaRPr>
          </a:p>
          <a:p>
            <a:r>
              <a:rPr lang="en-US" sz="1300" dirty="0">
                <a:solidFill>
                  <a:schemeClr val="tx1"/>
                </a:solidFill>
                <a:latin typeface="KBH Tekst" panose="00000500000000000000" pitchFamily="2" charset="0"/>
              </a:rPr>
              <a:t>The logistics for the local libraries is organized in the same organizational unit as the central sorting facility </a:t>
            </a:r>
            <a:endParaRPr lang="en-US" sz="1300" noProof="0" dirty="0">
              <a:solidFill>
                <a:schemeClr val="tx1"/>
              </a:solidFill>
              <a:latin typeface="KBH Tekst" panose="00000500000000000000" pitchFamily="2" charset="0"/>
            </a:endParaRPr>
          </a:p>
          <a:p>
            <a:r>
              <a:rPr lang="en-US" sz="1300" noProof="0" dirty="0">
                <a:solidFill>
                  <a:schemeClr val="tx1"/>
                </a:solidFill>
                <a:latin typeface="KBH Tekst" panose="00000500000000000000" pitchFamily="2" charset="0"/>
              </a:rPr>
              <a:t>It creates a stronger focus on the logistics operations and on the use of data. </a:t>
            </a:r>
          </a:p>
        </p:txBody>
      </p:sp>
      <p:sp>
        <p:nvSpPr>
          <p:cNvPr id="9" name="Freeform 25">
            <a:extLst>
              <a:ext uri="{FF2B5EF4-FFF2-40B4-BE49-F238E27FC236}">
                <a16:creationId xmlns:a16="http://schemas.microsoft.com/office/drawing/2014/main" id="{A297FE26-B404-4437-982D-FB23E620AB9C}"/>
              </a:ext>
            </a:extLst>
          </p:cNvPr>
          <p:cNvSpPr>
            <a:spLocks noChangeAspect="1" noEditPoints="1"/>
          </p:cNvSpPr>
          <p:nvPr/>
        </p:nvSpPr>
        <p:spPr bwMode="auto">
          <a:xfrm>
            <a:off x="10212412" y="1902884"/>
            <a:ext cx="1036107" cy="1033973"/>
          </a:xfrm>
          <a:custGeom>
            <a:avLst/>
            <a:gdLst>
              <a:gd name="T0" fmla="*/ 1919 w 2415"/>
              <a:gd name="T1" fmla="*/ 2364 h 2418"/>
              <a:gd name="T2" fmla="*/ 1919 w 2415"/>
              <a:gd name="T3" fmla="*/ 2364 h 2418"/>
              <a:gd name="T4" fmla="*/ 1476 w 2415"/>
              <a:gd name="T5" fmla="*/ 1921 h 2418"/>
              <a:gd name="T6" fmla="*/ 1919 w 2415"/>
              <a:gd name="T7" fmla="*/ 1478 h 2418"/>
              <a:gd name="T8" fmla="*/ 2362 w 2415"/>
              <a:gd name="T9" fmla="*/ 1921 h 2418"/>
              <a:gd name="T10" fmla="*/ 1919 w 2415"/>
              <a:gd name="T11" fmla="*/ 2364 h 2418"/>
              <a:gd name="T12" fmla="*/ 1919 w 2415"/>
              <a:gd name="T13" fmla="*/ 1425 h 2418"/>
              <a:gd name="T14" fmla="*/ 1919 w 2415"/>
              <a:gd name="T15" fmla="*/ 1425 h 2418"/>
              <a:gd name="T16" fmla="*/ 1488 w 2415"/>
              <a:gd name="T17" fmla="*/ 1676 h 2418"/>
              <a:gd name="T18" fmla="*/ 951 w 2415"/>
              <a:gd name="T19" fmla="*/ 1406 h 2418"/>
              <a:gd name="T20" fmla="*/ 992 w 2415"/>
              <a:gd name="T21" fmla="*/ 1208 h 2418"/>
              <a:gd name="T22" fmla="*/ 950 w 2415"/>
              <a:gd name="T23" fmla="*/ 1008 h 2418"/>
              <a:gd name="T24" fmla="*/ 1486 w 2415"/>
              <a:gd name="T25" fmla="*/ 737 h 2418"/>
              <a:gd name="T26" fmla="*/ 1919 w 2415"/>
              <a:gd name="T27" fmla="*/ 991 h 2418"/>
              <a:gd name="T28" fmla="*/ 2415 w 2415"/>
              <a:gd name="T29" fmla="*/ 495 h 2418"/>
              <a:gd name="T30" fmla="*/ 1919 w 2415"/>
              <a:gd name="T31" fmla="*/ 0 h 2418"/>
              <a:gd name="T32" fmla="*/ 1919 w 2415"/>
              <a:gd name="T33" fmla="*/ 52 h 2418"/>
              <a:gd name="T34" fmla="*/ 2362 w 2415"/>
              <a:gd name="T35" fmla="*/ 495 h 2418"/>
              <a:gd name="T36" fmla="*/ 1919 w 2415"/>
              <a:gd name="T37" fmla="*/ 938 h 2418"/>
              <a:gd name="T38" fmla="*/ 1476 w 2415"/>
              <a:gd name="T39" fmla="*/ 495 h 2418"/>
              <a:gd name="T40" fmla="*/ 1423 w 2415"/>
              <a:gd name="T41" fmla="*/ 495 h 2418"/>
              <a:gd name="T42" fmla="*/ 1462 w 2415"/>
              <a:gd name="T43" fmla="*/ 689 h 2418"/>
              <a:gd name="T44" fmla="*/ 926 w 2415"/>
              <a:gd name="T45" fmla="*/ 961 h 2418"/>
              <a:gd name="T46" fmla="*/ 496 w 2415"/>
              <a:gd name="T47" fmla="*/ 712 h 2418"/>
              <a:gd name="T48" fmla="*/ 0 w 2415"/>
              <a:gd name="T49" fmla="*/ 1208 h 2418"/>
              <a:gd name="T50" fmla="*/ 496 w 2415"/>
              <a:gd name="T51" fmla="*/ 1704 h 2418"/>
              <a:gd name="T52" fmla="*/ 926 w 2415"/>
              <a:gd name="T53" fmla="*/ 1454 h 2418"/>
              <a:gd name="T54" fmla="*/ 1464 w 2415"/>
              <a:gd name="T55" fmla="*/ 1724 h 2418"/>
              <a:gd name="T56" fmla="*/ 1423 w 2415"/>
              <a:gd name="T57" fmla="*/ 1921 h 2418"/>
              <a:gd name="T58" fmla="*/ 1919 w 2415"/>
              <a:gd name="T59" fmla="*/ 2418 h 2418"/>
              <a:gd name="T60" fmla="*/ 2415 w 2415"/>
              <a:gd name="T61" fmla="*/ 1921 h 2418"/>
              <a:gd name="T62" fmla="*/ 1919 w 2415"/>
              <a:gd name="T63" fmla="*/ 1425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5" h="2418">
                <a:moveTo>
                  <a:pt x="1919" y="2364"/>
                </a:moveTo>
                <a:lnTo>
                  <a:pt x="1919" y="2364"/>
                </a:lnTo>
                <a:cubicBezTo>
                  <a:pt x="1675" y="2364"/>
                  <a:pt x="1476" y="2166"/>
                  <a:pt x="1476" y="1921"/>
                </a:cubicBezTo>
                <a:cubicBezTo>
                  <a:pt x="1476" y="1677"/>
                  <a:pt x="1675" y="1478"/>
                  <a:pt x="1919" y="1478"/>
                </a:cubicBezTo>
                <a:cubicBezTo>
                  <a:pt x="2163" y="1478"/>
                  <a:pt x="2362" y="1677"/>
                  <a:pt x="2362" y="1921"/>
                </a:cubicBezTo>
                <a:cubicBezTo>
                  <a:pt x="2362" y="2166"/>
                  <a:pt x="2163" y="2364"/>
                  <a:pt x="1919" y="2364"/>
                </a:cubicBezTo>
                <a:close/>
                <a:moveTo>
                  <a:pt x="1919" y="1425"/>
                </a:moveTo>
                <a:lnTo>
                  <a:pt x="1919" y="1425"/>
                </a:lnTo>
                <a:cubicBezTo>
                  <a:pt x="1734" y="1425"/>
                  <a:pt x="1573" y="1526"/>
                  <a:pt x="1488" y="1676"/>
                </a:cubicBezTo>
                <a:lnTo>
                  <a:pt x="951" y="1406"/>
                </a:lnTo>
                <a:cubicBezTo>
                  <a:pt x="977" y="1346"/>
                  <a:pt x="992" y="1279"/>
                  <a:pt x="992" y="1208"/>
                </a:cubicBezTo>
                <a:cubicBezTo>
                  <a:pt x="992" y="1137"/>
                  <a:pt x="977" y="1069"/>
                  <a:pt x="950" y="1008"/>
                </a:cubicBezTo>
                <a:lnTo>
                  <a:pt x="1486" y="737"/>
                </a:lnTo>
                <a:cubicBezTo>
                  <a:pt x="1571" y="888"/>
                  <a:pt x="1733" y="991"/>
                  <a:pt x="1919" y="991"/>
                </a:cubicBezTo>
                <a:cubicBezTo>
                  <a:pt x="2192" y="991"/>
                  <a:pt x="2415" y="768"/>
                  <a:pt x="2415" y="495"/>
                </a:cubicBezTo>
                <a:cubicBezTo>
                  <a:pt x="2415" y="221"/>
                  <a:pt x="2192" y="0"/>
                  <a:pt x="1919" y="0"/>
                </a:cubicBezTo>
                <a:lnTo>
                  <a:pt x="1919" y="52"/>
                </a:lnTo>
                <a:cubicBezTo>
                  <a:pt x="2163" y="52"/>
                  <a:pt x="2362" y="251"/>
                  <a:pt x="2362" y="495"/>
                </a:cubicBezTo>
                <a:cubicBezTo>
                  <a:pt x="2362" y="739"/>
                  <a:pt x="2163" y="938"/>
                  <a:pt x="1919" y="938"/>
                </a:cubicBezTo>
                <a:cubicBezTo>
                  <a:pt x="1675" y="938"/>
                  <a:pt x="1476" y="739"/>
                  <a:pt x="1476" y="495"/>
                </a:cubicBezTo>
                <a:lnTo>
                  <a:pt x="1423" y="495"/>
                </a:lnTo>
                <a:cubicBezTo>
                  <a:pt x="1423" y="564"/>
                  <a:pt x="1437" y="629"/>
                  <a:pt x="1462" y="689"/>
                </a:cubicBezTo>
                <a:lnTo>
                  <a:pt x="926" y="961"/>
                </a:lnTo>
                <a:cubicBezTo>
                  <a:pt x="840" y="812"/>
                  <a:pt x="679" y="712"/>
                  <a:pt x="496" y="712"/>
                </a:cubicBezTo>
                <a:cubicBezTo>
                  <a:pt x="222" y="712"/>
                  <a:pt x="0" y="934"/>
                  <a:pt x="0" y="1208"/>
                </a:cubicBezTo>
                <a:cubicBezTo>
                  <a:pt x="0" y="1482"/>
                  <a:pt x="222" y="1704"/>
                  <a:pt x="496" y="1704"/>
                </a:cubicBezTo>
                <a:cubicBezTo>
                  <a:pt x="680" y="1704"/>
                  <a:pt x="841" y="1603"/>
                  <a:pt x="926" y="1454"/>
                </a:cubicBezTo>
                <a:lnTo>
                  <a:pt x="1464" y="1724"/>
                </a:lnTo>
                <a:cubicBezTo>
                  <a:pt x="1437" y="1784"/>
                  <a:pt x="1423" y="1851"/>
                  <a:pt x="1423" y="1921"/>
                </a:cubicBezTo>
                <a:cubicBezTo>
                  <a:pt x="1423" y="2195"/>
                  <a:pt x="1645" y="2418"/>
                  <a:pt x="1919" y="2418"/>
                </a:cubicBezTo>
                <a:cubicBezTo>
                  <a:pt x="2192" y="2418"/>
                  <a:pt x="2415" y="2195"/>
                  <a:pt x="2415" y="1921"/>
                </a:cubicBezTo>
                <a:cubicBezTo>
                  <a:pt x="2415" y="1648"/>
                  <a:pt x="2192" y="1425"/>
                  <a:pt x="1919" y="1425"/>
                </a:cubicBez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da-DK"/>
          </a:p>
        </p:txBody>
      </p:sp>
    </p:spTree>
    <p:extLst>
      <p:ext uri="{BB962C8B-B14F-4D97-AF65-F5344CB8AC3E}">
        <p14:creationId xmlns:p14="http://schemas.microsoft.com/office/powerpoint/2010/main" val="3090472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Objekt 11" hidden="1">
            <a:extLst>
              <a:ext uri="{FF2B5EF4-FFF2-40B4-BE49-F238E27FC236}">
                <a16:creationId xmlns:a16="http://schemas.microsoft.com/office/drawing/2014/main" id="{3E77C415-96C7-495C-B259-F33A1C469B2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0" imgH="469" progId="TCLayout.ActiveDocument.1">
                  <p:embed/>
                </p:oleObj>
              </mc:Choice>
              <mc:Fallback>
                <p:oleObj name="think-cell Slide" r:id="rId3" imgW="470" imgH="469" progId="TCLayout.ActiveDocument.1">
                  <p:embed/>
                  <p:pic>
                    <p:nvPicPr>
                      <p:cNvPr id="12" name="Objekt 11" hidden="1">
                        <a:extLst>
                          <a:ext uri="{FF2B5EF4-FFF2-40B4-BE49-F238E27FC236}">
                            <a16:creationId xmlns:a16="http://schemas.microsoft.com/office/drawing/2014/main" id="{3E77C415-96C7-495C-B259-F33A1C469B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Rektangel: afrundede hjørner 14">
            <a:extLst>
              <a:ext uri="{FF2B5EF4-FFF2-40B4-BE49-F238E27FC236}">
                <a16:creationId xmlns:a16="http://schemas.microsoft.com/office/drawing/2014/main" id="{ECE46055-F156-4A0E-9383-68774E0F461C}"/>
              </a:ext>
            </a:extLst>
          </p:cNvPr>
          <p:cNvSpPr/>
          <p:nvPr/>
        </p:nvSpPr>
        <p:spPr>
          <a:xfrm>
            <a:off x="5809835" y="1953732"/>
            <a:ext cx="5746028" cy="4596557"/>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2" name="Titel 1">
            <a:extLst>
              <a:ext uri="{FF2B5EF4-FFF2-40B4-BE49-F238E27FC236}">
                <a16:creationId xmlns:a16="http://schemas.microsoft.com/office/drawing/2014/main" id="{5D3F321D-4D68-40B1-980C-96D19D6425BB}"/>
              </a:ext>
            </a:extLst>
          </p:cNvPr>
          <p:cNvSpPr>
            <a:spLocks noGrp="1"/>
          </p:cNvSpPr>
          <p:nvPr>
            <p:ph type="title"/>
          </p:nvPr>
        </p:nvSpPr>
        <p:spPr>
          <a:xfrm>
            <a:off x="1293108" y="741314"/>
            <a:ext cx="10752002" cy="893928"/>
          </a:xfrm>
        </p:spPr>
        <p:txBody>
          <a:bodyPr vert="horz"/>
          <a:lstStyle/>
          <a:p>
            <a:r>
              <a:rPr lang="en-US" sz="3200" dirty="0">
                <a:solidFill>
                  <a:schemeClr val="tx1"/>
                </a:solidFill>
              </a:rPr>
              <a:t>Redesign of the library space</a:t>
            </a:r>
          </a:p>
        </p:txBody>
      </p:sp>
      <p:sp>
        <p:nvSpPr>
          <p:cNvPr id="4" name="Pladsholder til slidenummer 3">
            <a:extLst>
              <a:ext uri="{FF2B5EF4-FFF2-40B4-BE49-F238E27FC236}">
                <a16:creationId xmlns:a16="http://schemas.microsoft.com/office/drawing/2014/main" id="{2A9D063F-C1C6-46A1-BC7B-2E43B8217E2A}"/>
              </a:ext>
            </a:extLst>
          </p:cNvPr>
          <p:cNvSpPr>
            <a:spLocks noGrp="1"/>
          </p:cNvSpPr>
          <p:nvPr>
            <p:ph type="sldNum" sz="quarter" idx="12"/>
          </p:nvPr>
        </p:nvSpPr>
        <p:spPr/>
        <p:txBody>
          <a:bodyPr/>
          <a:lstStyle/>
          <a:p>
            <a:fld id="{24C8C45C-947F-4981-8B3F-4F32E973C901}" type="slidenum">
              <a:rPr lang="da-DK" smtClean="0"/>
              <a:t>21</a:t>
            </a:fld>
            <a:endParaRPr lang="da-DK" dirty="0"/>
          </a:p>
        </p:txBody>
      </p:sp>
      <p:sp>
        <p:nvSpPr>
          <p:cNvPr id="13" name="Ellipse 12">
            <a:extLst>
              <a:ext uri="{FF2B5EF4-FFF2-40B4-BE49-F238E27FC236}">
                <a16:creationId xmlns:a16="http://schemas.microsoft.com/office/drawing/2014/main" id="{09E45132-59FF-4A31-9D72-4B2978BEF5C1}"/>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5</a:t>
            </a:r>
          </a:p>
        </p:txBody>
      </p:sp>
      <p:sp>
        <p:nvSpPr>
          <p:cNvPr id="14" name="Pladsholder til tekst 2">
            <a:extLst>
              <a:ext uri="{FF2B5EF4-FFF2-40B4-BE49-F238E27FC236}">
                <a16:creationId xmlns:a16="http://schemas.microsoft.com/office/drawing/2014/main" id="{88A1A94E-8EEF-472B-A1C3-15358BB4BFF8}"/>
              </a:ext>
            </a:extLst>
          </p:cNvPr>
          <p:cNvSpPr txBox="1">
            <a:spLocks/>
          </p:cNvSpPr>
          <p:nvPr/>
        </p:nvSpPr>
        <p:spPr>
          <a:xfrm>
            <a:off x="636137" y="2139885"/>
            <a:ext cx="4653194" cy="4083098"/>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The library space is adjusted according to the new initiatives</a:t>
            </a:r>
          </a:p>
          <a:p>
            <a:r>
              <a:rPr lang="en-US" sz="1300" dirty="0">
                <a:solidFill>
                  <a:schemeClr val="tx1"/>
                </a:solidFill>
                <a:latin typeface="KBH Tekst" panose="00000500000000000000" pitchFamily="2" charset="0"/>
              </a:rPr>
              <a:t>Joint book displays and logistics demand standardization of library interior </a:t>
            </a:r>
            <a:endParaRPr lang="en-US" sz="1300" noProof="0" dirty="0">
              <a:solidFill>
                <a:schemeClr val="tx1"/>
              </a:solidFill>
              <a:latin typeface="KBH Tekst" panose="00000500000000000000" pitchFamily="2" charset="0"/>
            </a:endParaRPr>
          </a:p>
          <a:p>
            <a:r>
              <a:rPr lang="en-US" sz="1300" dirty="0">
                <a:solidFill>
                  <a:schemeClr val="tx1"/>
                </a:solidFill>
                <a:latin typeface="KBH Tekst" panose="00000500000000000000" pitchFamily="2" charset="0"/>
              </a:rPr>
              <a:t>Specialists in interior design analyses each library and make plans for relevant parts of it. </a:t>
            </a:r>
            <a:endParaRPr lang="en-US" sz="1300" noProof="0" dirty="0">
              <a:solidFill>
                <a:schemeClr val="tx1"/>
              </a:solidFill>
              <a:latin typeface="KBH Tekst" panose="00000500000000000000" pitchFamily="2" charset="0"/>
            </a:endParaRPr>
          </a:p>
          <a:p>
            <a:r>
              <a:rPr lang="en-US" sz="1300" noProof="0" dirty="0">
                <a:solidFill>
                  <a:schemeClr val="tx1"/>
                </a:solidFill>
                <a:latin typeface="KBH Tekst" panose="00000500000000000000" pitchFamily="2" charset="0"/>
              </a:rPr>
              <a:t>All libraries are get similar workspaces and tools for the logistics tasks. </a:t>
            </a:r>
          </a:p>
          <a:p>
            <a:r>
              <a:rPr lang="en-US" sz="1300" dirty="0">
                <a:solidFill>
                  <a:schemeClr val="tx1"/>
                </a:solidFill>
                <a:latin typeface="KBH Tekst" panose="00000500000000000000" pitchFamily="2" charset="0"/>
              </a:rPr>
              <a:t>Book stacks and signs in the collection are adjusted after selected books are moved to the hotel. It frees up the library space for book displays and activities. </a:t>
            </a:r>
            <a:endParaRPr lang="en-US" sz="1300" noProof="0" dirty="0">
              <a:solidFill>
                <a:schemeClr val="tx1"/>
              </a:solidFill>
              <a:latin typeface="KBH Tekst" panose="00000500000000000000" pitchFamily="2" charset="0"/>
            </a:endParaRPr>
          </a:p>
          <a:p>
            <a:r>
              <a:rPr lang="en-US" sz="1300" noProof="0" dirty="0">
                <a:solidFill>
                  <a:schemeClr val="tx1"/>
                </a:solidFill>
                <a:latin typeface="KBH Tekst" panose="00000500000000000000" pitchFamily="2" charset="0"/>
              </a:rPr>
              <a:t>Al</a:t>
            </a:r>
            <a:r>
              <a:rPr lang="en-US" sz="1300" dirty="0">
                <a:solidFill>
                  <a:schemeClr val="tx1"/>
                </a:solidFill>
                <a:latin typeface="KBH Tekst" panose="00000500000000000000" pitchFamily="2" charset="0"/>
              </a:rPr>
              <a:t>l libraries get larger areas with book displays at attractive places in the library space with plenty of room for the displays.</a:t>
            </a:r>
            <a:endParaRPr lang="en-US" sz="1300" noProof="0" dirty="0">
              <a:solidFill>
                <a:schemeClr val="tx1"/>
              </a:solidFill>
              <a:latin typeface="KBH Tekst" panose="00000500000000000000" pitchFamily="2" charset="0"/>
            </a:endParaRPr>
          </a:p>
          <a:p>
            <a:r>
              <a:rPr lang="en-US" sz="1300" noProof="0" dirty="0">
                <a:solidFill>
                  <a:schemeClr val="tx1"/>
                </a:solidFill>
                <a:latin typeface="KBH Tekst" panose="00000500000000000000" pitchFamily="2" charset="0"/>
              </a:rPr>
              <a:t>The entrance areas of the libraries are improved </a:t>
            </a:r>
            <a:endParaRPr lang="en-US" sz="1300" noProof="0" dirty="0">
              <a:solidFill>
                <a:schemeClr val="tx1"/>
              </a:solidFill>
            </a:endParaRPr>
          </a:p>
        </p:txBody>
      </p:sp>
      <p:pic>
        <p:nvPicPr>
          <p:cNvPr id="19" name="Pladsholder til indhold 9" descr="Et billede, der indeholder tekst, forskellig&#10;&#10;Automatisk genereret beskrivelse">
            <a:extLst>
              <a:ext uri="{FF2B5EF4-FFF2-40B4-BE49-F238E27FC236}">
                <a16:creationId xmlns:a16="http://schemas.microsoft.com/office/drawing/2014/main" id="{D756AEF2-B52C-4A97-8AB7-7946A05777F6}"/>
              </a:ext>
            </a:extLst>
          </p:cNvPr>
          <p:cNvPicPr>
            <a:picLocks noChangeAspect="1"/>
          </p:cNvPicPr>
          <p:nvPr/>
        </p:nvPicPr>
        <p:blipFill rotWithShape="1">
          <a:blip r:embed="rId5">
            <a:extLst>
              <a:ext uri="{28A0092B-C50C-407E-A947-70E740481C1C}">
                <a14:useLocalDpi xmlns:a14="http://schemas.microsoft.com/office/drawing/2010/main" val="0"/>
              </a:ext>
            </a:extLst>
          </a:blip>
          <a:srcRect l="59776" t="131" r="20222" b="30258"/>
          <a:stretch/>
        </p:blipFill>
        <p:spPr>
          <a:xfrm>
            <a:off x="9481886" y="2597087"/>
            <a:ext cx="1725652" cy="3705509"/>
          </a:xfrm>
          <a:prstGeom prst="rect">
            <a:avLst/>
          </a:prstGeom>
        </p:spPr>
      </p:pic>
      <p:pic>
        <p:nvPicPr>
          <p:cNvPr id="20" name="Pladsholder til indhold 9" descr="Et billede, der indeholder tekst, forskellig&#10;&#10;Automatisk genereret beskrivelse">
            <a:extLst>
              <a:ext uri="{FF2B5EF4-FFF2-40B4-BE49-F238E27FC236}">
                <a16:creationId xmlns:a16="http://schemas.microsoft.com/office/drawing/2014/main" id="{2DF5F802-091A-42CC-B82B-88B75AD7A28B}"/>
              </a:ext>
            </a:extLst>
          </p:cNvPr>
          <p:cNvPicPr>
            <a:picLocks noChangeAspect="1"/>
          </p:cNvPicPr>
          <p:nvPr/>
        </p:nvPicPr>
        <p:blipFill rotWithShape="1">
          <a:blip r:embed="rId5">
            <a:extLst>
              <a:ext uri="{28A0092B-C50C-407E-A947-70E740481C1C}">
                <a14:useLocalDpi xmlns:a14="http://schemas.microsoft.com/office/drawing/2010/main" val="0"/>
              </a:ext>
            </a:extLst>
          </a:blip>
          <a:srcRect t="131" r="61401" b="30258"/>
          <a:stretch/>
        </p:blipFill>
        <p:spPr>
          <a:xfrm>
            <a:off x="6201198" y="2597088"/>
            <a:ext cx="3329988" cy="3705508"/>
          </a:xfrm>
          <a:prstGeom prst="rect">
            <a:avLst/>
          </a:prstGeom>
        </p:spPr>
      </p:pic>
      <p:sp>
        <p:nvSpPr>
          <p:cNvPr id="21" name="Rektangel 20">
            <a:extLst>
              <a:ext uri="{FF2B5EF4-FFF2-40B4-BE49-F238E27FC236}">
                <a16:creationId xmlns:a16="http://schemas.microsoft.com/office/drawing/2014/main" id="{531AD840-1328-4CA2-B1CB-EEFB1C90B280}"/>
              </a:ext>
            </a:extLst>
          </p:cNvPr>
          <p:cNvSpPr/>
          <p:nvPr/>
        </p:nvSpPr>
        <p:spPr>
          <a:xfrm>
            <a:off x="5809836" y="2583796"/>
            <a:ext cx="1987110" cy="446276"/>
          </a:xfrm>
          <a:prstGeom prst="rect">
            <a:avLst/>
          </a:prstGeom>
          <a:solidFill>
            <a:schemeClr val="bg1"/>
          </a:solidFill>
        </p:spPr>
        <p:txBody>
          <a:bodyPr wrap="square">
            <a:spAutoFit/>
          </a:bodyPr>
          <a:lstStyle/>
          <a:p>
            <a:pPr algn="ctr"/>
            <a:r>
              <a:rPr lang="en-US" sz="1200" dirty="0">
                <a:latin typeface="+mj-lt"/>
              </a:rPr>
              <a:t>Large module</a:t>
            </a:r>
          </a:p>
          <a:p>
            <a:pPr algn="ctr"/>
            <a:r>
              <a:rPr lang="en-US" sz="1100" dirty="0"/>
              <a:t>Room for app. 150 books</a:t>
            </a:r>
          </a:p>
        </p:txBody>
      </p:sp>
      <p:sp>
        <p:nvSpPr>
          <p:cNvPr id="22" name="Rektangel 21">
            <a:extLst>
              <a:ext uri="{FF2B5EF4-FFF2-40B4-BE49-F238E27FC236}">
                <a16:creationId xmlns:a16="http://schemas.microsoft.com/office/drawing/2014/main" id="{2B43096D-0850-4C7C-A94D-4E750CED80F3}"/>
              </a:ext>
            </a:extLst>
          </p:cNvPr>
          <p:cNvSpPr/>
          <p:nvPr/>
        </p:nvSpPr>
        <p:spPr>
          <a:xfrm>
            <a:off x="7781545" y="2583795"/>
            <a:ext cx="1918298" cy="446276"/>
          </a:xfrm>
          <a:prstGeom prst="rect">
            <a:avLst/>
          </a:prstGeom>
          <a:solidFill>
            <a:schemeClr val="bg1"/>
          </a:solidFill>
        </p:spPr>
        <p:txBody>
          <a:bodyPr wrap="square">
            <a:spAutoFit/>
          </a:bodyPr>
          <a:lstStyle/>
          <a:p>
            <a:pPr algn="ctr"/>
            <a:r>
              <a:rPr lang="en-US" sz="1200" dirty="0">
                <a:latin typeface="+mj-lt"/>
              </a:rPr>
              <a:t>Medium module</a:t>
            </a:r>
          </a:p>
          <a:p>
            <a:pPr algn="ctr"/>
            <a:r>
              <a:rPr lang="en-US" sz="1100" dirty="0"/>
              <a:t>Room for app. 100 books</a:t>
            </a:r>
          </a:p>
        </p:txBody>
      </p:sp>
      <p:sp>
        <p:nvSpPr>
          <p:cNvPr id="23" name="Rektangel 22">
            <a:extLst>
              <a:ext uri="{FF2B5EF4-FFF2-40B4-BE49-F238E27FC236}">
                <a16:creationId xmlns:a16="http://schemas.microsoft.com/office/drawing/2014/main" id="{0D43AB13-8214-4C61-ABB5-97217A948311}"/>
              </a:ext>
            </a:extLst>
          </p:cNvPr>
          <p:cNvSpPr/>
          <p:nvPr/>
        </p:nvSpPr>
        <p:spPr>
          <a:xfrm>
            <a:off x="9582179" y="2583794"/>
            <a:ext cx="1918298" cy="446276"/>
          </a:xfrm>
          <a:prstGeom prst="rect">
            <a:avLst/>
          </a:prstGeom>
          <a:solidFill>
            <a:schemeClr val="bg1"/>
          </a:solidFill>
        </p:spPr>
        <p:txBody>
          <a:bodyPr wrap="square">
            <a:spAutoFit/>
          </a:bodyPr>
          <a:lstStyle/>
          <a:p>
            <a:pPr algn="ctr"/>
            <a:r>
              <a:rPr lang="en-US" sz="1200" dirty="0">
                <a:latin typeface="+mj-lt"/>
              </a:rPr>
              <a:t>Small module</a:t>
            </a:r>
          </a:p>
          <a:p>
            <a:pPr algn="ctr"/>
            <a:r>
              <a:rPr lang="en-US" sz="1100" dirty="0"/>
              <a:t>Room for app. 50 books</a:t>
            </a:r>
          </a:p>
        </p:txBody>
      </p:sp>
      <p:sp>
        <p:nvSpPr>
          <p:cNvPr id="24" name="Rektangel 23">
            <a:extLst>
              <a:ext uri="{FF2B5EF4-FFF2-40B4-BE49-F238E27FC236}">
                <a16:creationId xmlns:a16="http://schemas.microsoft.com/office/drawing/2014/main" id="{E4DE63C1-E6D4-4017-8327-0EBCB0C97789}"/>
              </a:ext>
            </a:extLst>
          </p:cNvPr>
          <p:cNvSpPr/>
          <p:nvPr/>
        </p:nvSpPr>
        <p:spPr>
          <a:xfrm>
            <a:off x="6201198" y="2088852"/>
            <a:ext cx="5006340" cy="307777"/>
          </a:xfrm>
          <a:prstGeom prst="rect">
            <a:avLst/>
          </a:prstGeom>
          <a:solidFill>
            <a:schemeClr val="bg1"/>
          </a:solidFill>
        </p:spPr>
        <p:txBody>
          <a:bodyPr wrap="square">
            <a:spAutoFit/>
          </a:bodyPr>
          <a:lstStyle/>
          <a:p>
            <a:pPr algn="ctr"/>
            <a:r>
              <a:rPr lang="en-US" sz="1400" dirty="0">
                <a:solidFill>
                  <a:schemeClr val="accent1">
                    <a:lumMod val="75000"/>
                  </a:schemeClr>
                </a:solidFill>
                <a:latin typeface="+mj-lt"/>
              </a:rPr>
              <a:t>Examples of new podiums for book displays</a:t>
            </a:r>
            <a:endParaRPr lang="en-US" sz="1200" dirty="0">
              <a:solidFill>
                <a:schemeClr val="accent1">
                  <a:lumMod val="75000"/>
                </a:schemeClr>
              </a:solidFill>
            </a:endParaRPr>
          </a:p>
        </p:txBody>
      </p:sp>
    </p:spTree>
    <p:extLst>
      <p:ext uri="{BB962C8B-B14F-4D97-AF65-F5344CB8AC3E}">
        <p14:creationId xmlns:p14="http://schemas.microsoft.com/office/powerpoint/2010/main" val="3829078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Objekt 10" hidden="1">
            <a:extLst>
              <a:ext uri="{FF2B5EF4-FFF2-40B4-BE49-F238E27FC236}">
                <a16:creationId xmlns:a16="http://schemas.microsoft.com/office/drawing/2014/main" id="{01D624D2-8D02-4DE3-A37C-38FDD8F4B8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0" imgH="469" progId="TCLayout.ActiveDocument.1">
                  <p:embed/>
                </p:oleObj>
              </mc:Choice>
              <mc:Fallback>
                <p:oleObj name="think-cell Slide" r:id="rId4" imgW="470" imgH="469" progId="TCLayout.ActiveDocument.1">
                  <p:embed/>
                  <p:pic>
                    <p:nvPicPr>
                      <p:cNvPr id="11" name="Objekt 10" hidden="1">
                        <a:extLst>
                          <a:ext uri="{FF2B5EF4-FFF2-40B4-BE49-F238E27FC236}">
                            <a16:creationId xmlns:a16="http://schemas.microsoft.com/office/drawing/2014/main" id="{01D624D2-8D02-4DE3-A37C-38FDD8F4B8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0" name="Pladsholder til billede 9">
            <a:extLst>
              <a:ext uri="{FF2B5EF4-FFF2-40B4-BE49-F238E27FC236}">
                <a16:creationId xmlns:a16="http://schemas.microsoft.com/office/drawing/2014/main" id="{C465FA0D-A45D-4451-B9D7-579107D493F9}"/>
              </a:ext>
            </a:extLst>
          </p:cNvPr>
          <p:cNvPicPr>
            <a:picLocks noChangeAspect="1"/>
          </p:cNvPicPr>
          <p:nvPr/>
        </p:nvPicPr>
        <p:blipFill rotWithShape="1">
          <a:blip r:embed="rId6">
            <a:extLst>
              <a:ext uri="{28A0092B-C50C-407E-A947-70E740481C1C}">
                <a14:useLocalDpi xmlns:a14="http://schemas.microsoft.com/office/drawing/2010/main" val="0"/>
              </a:ext>
            </a:extLst>
          </a:blip>
          <a:srcRect l="159" t="9401" r="26614" b="2969"/>
          <a:stretch/>
        </p:blipFill>
        <p:spPr bwMode="auto">
          <a:xfrm>
            <a:off x="7591667" y="365759"/>
            <a:ext cx="3485414" cy="2782794"/>
          </a:xfrm>
          <a:prstGeom prst="rect">
            <a:avLst/>
          </a:prstGeom>
          <a:ln>
            <a:noFill/>
          </a:ln>
          <a:extLst>
            <a:ext uri="{53640926-AAD7-44D8-BBD7-CCE9431645EC}">
              <a14:shadowObscured xmlns:a14="http://schemas.microsoft.com/office/drawing/2010/main"/>
            </a:ext>
          </a:extLst>
        </p:spPr>
      </p:pic>
      <p:sp>
        <p:nvSpPr>
          <p:cNvPr id="15" name="Rektangel: afrundede hjørner 14">
            <a:extLst>
              <a:ext uri="{FF2B5EF4-FFF2-40B4-BE49-F238E27FC236}">
                <a16:creationId xmlns:a16="http://schemas.microsoft.com/office/drawing/2014/main" id="{33EA75CB-0A9A-4395-B5FC-88E7AEFB2CC3}"/>
              </a:ext>
            </a:extLst>
          </p:cNvPr>
          <p:cNvSpPr/>
          <p:nvPr/>
        </p:nvSpPr>
        <p:spPr>
          <a:xfrm>
            <a:off x="5464748" y="2814469"/>
            <a:ext cx="4934907" cy="349725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endParaRPr lang="da-DK" sz="1200" noProof="0" dirty="0"/>
          </a:p>
        </p:txBody>
      </p:sp>
      <p:sp>
        <p:nvSpPr>
          <p:cNvPr id="2" name="Titel 1">
            <a:extLst>
              <a:ext uri="{FF2B5EF4-FFF2-40B4-BE49-F238E27FC236}">
                <a16:creationId xmlns:a16="http://schemas.microsoft.com/office/drawing/2014/main" id="{5D3F321D-4D68-40B1-980C-96D19D6425BB}"/>
              </a:ext>
            </a:extLst>
          </p:cNvPr>
          <p:cNvSpPr>
            <a:spLocks noGrp="1"/>
          </p:cNvSpPr>
          <p:nvPr>
            <p:ph type="title"/>
          </p:nvPr>
        </p:nvSpPr>
        <p:spPr>
          <a:xfrm>
            <a:off x="1312426" y="781075"/>
            <a:ext cx="10752002" cy="893928"/>
          </a:xfrm>
        </p:spPr>
        <p:txBody>
          <a:bodyPr vert="horz"/>
          <a:lstStyle/>
          <a:p>
            <a:r>
              <a:rPr lang="en-US" sz="3200" dirty="0">
                <a:solidFill>
                  <a:schemeClr val="tx1"/>
                </a:solidFill>
              </a:rPr>
              <a:t>More hospitality</a:t>
            </a:r>
          </a:p>
        </p:txBody>
      </p:sp>
      <p:sp>
        <p:nvSpPr>
          <p:cNvPr id="4" name="Pladsholder til slidenummer 3">
            <a:extLst>
              <a:ext uri="{FF2B5EF4-FFF2-40B4-BE49-F238E27FC236}">
                <a16:creationId xmlns:a16="http://schemas.microsoft.com/office/drawing/2014/main" id="{2A9D063F-C1C6-46A1-BC7B-2E43B8217E2A}"/>
              </a:ext>
            </a:extLst>
          </p:cNvPr>
          <p:cNvSpPr>
            <a:spLocks noGrp="1"/>
          </p:cNvSpPr>
          <p:nvPr>
            <p:ph type="sldNum" sz="quarter" idx="12"/>
          </p:nvPr>
        </p:nvSpPr>
        <p:spPr/>
        <p:txBody>
          <a:bodyPr/>
          <a:lstStyle/>
          <a:p>
            <a:fld id="{24C8C45C-947F-4981-8B3F-4F32E973C901}" type="slidenum">
              <a:rPr lang="da-DK" smtClean="0"/>
              <a:t>22</a:t>
            </a:fld>
            <a:endParaRPr lang="da-DK" dirty="0"/>
          </a:p>
        </p:txBody>
      </p:sp>
      <p:sp>
        <p:nvSpPr>
          <p:cNvPr id="12" name="Ellipse 11">
            <a:extLst>
              <a:ext uri="{FF2B5EF4-FFF2-40B4-BE49-F238E27FC236}">
                <a16:creationId xmlns:a16="http://schemas.microsoft.com/office/drawing/2014/main" id="{48365C3F-446D-4813-AFB5-B5FD0B8E9B25}"/>
              </a:ext>
            </a:extLst>
          </p:cNvPr>
          <p:cNvSpPr/>
          <p:nvPr/>
        </p:nvSpPr>
        <p:spPr>
          <a:xfrm>
            <a:off x="493664" y="1020974"/>
            <a:ext cx="719997" cy="720000"/>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r>
              <a:rPr lang="da-DK" sz="3600" noProof="0" dirty="0">
                <a:latin typeface="+mj-lt"/>
              </a:rPr>
              <a:t>6</a:t>
            </a:r>
          </a:p>
        </p:txBody>
      </p:sp>
      <p:sp>
        <p:nvSpPr>
          <p:cNvPr id="13" name="Pladsholder til tekst 2">
            <a:extLst>
              <a:ext uri="{FF2B5EF4-FFF2-40B4-BE49-F238E27FC236}">
                <a16:creationId xmlns:a16="http://schemas.microsoft.com/office/drawing/2014/main" id="{365D3876-CD92-4518-A8C5-7D099531A8C0}"/>
              </a:ext>
            </a:extLst>
          </p:cNvPr>
          <p:cNvSpPr txBox="1">
            <a:spLocks/>
          </p:cNvSpPr>
          <p:nvPr/>
        </p:nvSpPr>
        <p:spPr>
          <a:xfrm>
            <a:off x="633804" y="2132707"/>
            <a:ext cx="4109376" cy="3497254"/>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Stronger focus on hospitality</a:t>
            </a:r>
          </a:p>
          <a:p>
            <a:r>
              <a:rPr lang="en-US" sz="1300" dirty="0">
                <a:solidFill>
                  <a:schemeClr val="tx1"/>
                </a:solidFill>
                <a:latin typeface="KBH Tekst" panose="00000500000000000000" pitchFamily="2" charset="0"/>
              </a:rPr>
              <a:t>The reorganization of logistics and collection management means that focus for at number of employees is moved from the books to the patrons.  </a:t>
            </a:r>
          </a:p>
          <a:p>
            <a:r>
              <a:rPr lang="en-US" sz="1300" dirty="0">
                <a:solidFill>
                  <a:schemeClr val="tx1"/>
                </a:solidFill>
                <a:latin typeface="KBH Tekst" panose="00000500000000000000" pitchFamily="2" charset="0"/>
              </a:rPr>
              <a:t>Library employees get greater opportunities to focus on patrons and be more welcoming and inviting.</a:t>
            </a:r>
          </a:p>
          <a:p>
            <a:r>
              <a:rPr lang="en-US" sz="1300" dirty="0">
                <a:solidFill>
                  <a:schemeClr val="tx1"/>
                </a:solidFill>
                <a:latin typeface="KBH Tekst" panose="00000500000000000000" pitchFamily="2" charset="0"/>
              </a:rPr>
              <a:t>Patrons should experience welcoming and visible employees that can present the offers of the library and inspire to new library experiences. </a:t>
            </a:r>
          </a:p>
          <a:p>
            <a:r>
              <a:rPr lang="en-US" sz="1300" dirty="0">
                <a:solidFill>
                  <a:schemeClr val="tx1"/>
                </a:solidFill>
                <a:latin typeface="KBH Tekst" panose="00000500000000000000" pitchFamily="2" charset="0"/>
              </a:rPr>
              <a:t>The many patrons who wants it should have the opportunity to serve themselves both at the physical library and through the digital library. </a:t>
            </a:r>
          </a:p>
        </p:txBody>
      </p:sp>
      <p:sp>
        <p:nvSpPr>
          <p:cNvPr id="14" name="Pladsholder til indhold 2">
            <a:extLst>
              <a:ext uri="{FF2B5EF4-FFF2-40B4-BE49-F238E27FC236}">
                <a16:creationId xmlns:a16="http://schemas.microsoft.com/office/drawing/2014/main" id="{FB211630-92F7-43D7-A6FA-56297054EE3E}"/>
              </a:ext>
            </a:extLst>
          </p:cNvPr>
          <p:cNvSpPr txBox="1">
            <a:spLocks/>
          </p:cNvSpPr>
          <p:nvPr/>
        </p:nvSpPr>
        <p:spPr>
          <a:xfrm>
            <a:off x="5700915" y="2939578"/>
            <a:ext cx="4311120" cy="3062813"/>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pPr marL="0" indent="0">
              <a:buNone/>
            </a:pPr>
            <a:r>
              <a:rPr lang="en-US" sz="1300" dirty="0">
                <a:solidFill>
                  <a:schemeClr val="tx1"/>
                </a:solidFill>
                <a:latin typeface="+mj-lt"/>
              </a:rPr>
              <a:t>More hospitality means: </a:t>
            </a:r>
          </a:p>
          <a:p>
            <a:r>
              <a:rPr lang="en-US" sz="1300" dirty="0">
                <a:solidFill>
                  <a:schemeClr val="tx1"/>
                </a:solidFill>
                <a:latin typeface="KBH Tekst" panose="00000500000000000000" pitchFamily="2" charset="0"/>
              </a:rPr>
              <a:t>Staff should act as hosts and be welcoming and curios in regard to patrons’ needs and be visible in the library space</a:t>
            </a:r>
          </a:p>
          <a:p>
            <a:r>
              <a:rPr lang="en-US" sz="1300" dirty="0">
                <a:solidFill>
                  <a:schemeClr val="tx1"/>
                </a:solidFill>
                <a:latin typeface="KBH Tekst" panose="00000500000000000000" pitchFamily="2" charset="0"/>
              </a:rPr>
              <a:t>Staff that services patrons get better opportunity to provide good service because they don’t have to manage the collection at the same time</a:t>
            </a:r>
          </a:p>
          <a:p>
            <a:r>
              <a:rPr lang="en-US" sz="1300" dirty="0">
                <a:solidFill>
                  <a:schemeClr val="tx1"/>
                </a:solidFill>
                <a:latin typeface="KBH Tekst" panose="00000500000000000000" pitchFamily="2" charset="0"/>
              </a:rPr>
              <a:t>Patrons will encounter staff that are more attentive and that contributes to a better library experience</a:t>
            </a:r>
          </a:p>
          <a:p>
            <a:r>
              <a:rPr lang="en-US" sz="1300" dirty="0">
                <a:solidFill>
                  <a:schemeClr val="tx1"/>
                </a:solidFill>
                <a:latin typeface="KBH Tekst" panose="00000500000000000000" pitchFamily="2" charset="0"/>
              </a:rPr>
              <a:t>Staff will be wearing clothing signifying their role as library staff and increasing their visibility</a:t>
            </a:r>
          </a:p>
          <a:p>
            <a:r>
              <a:rPr lang="en-US" sz="1300" dirty="0">
                <a:solidFill>
                  <a:schemeClr val="tx1"/>
                </a:solidFill>
                <a:latin typeface="KBH Tekst" panose="00000500000000000000" pitchFamily="2" charset="0"/>
              </a:rPr>
              <a:t>Hospitality is supported by active management and training in service</a:t>
            </a:r>
          </a:p>
        </p:txBody>
      </p:sp>
      <p:sp>
        <p:nvSpPr>
          <p:cNvPr id="17" name="Pladsholder til indhold 2">
            <a:extLst>
              <a:ext uri="{FF2B5EF4-FFF2-40B4-BE49-F238E27FC236}">
                <a16:creationId xmlns:a16="http://schemas.microsoft.com/office/drawing/2014/main" id="{6869086F-6AD4-458F-8669-417CCE3F7A47}"/>
              </a:ext>
            </a:extLst>
          </p:cNvPr>
          <p:cNvSpPr txBox="1">
            <a:spLocks/>
          </p:cNvSpPr>
          <p:nvPr/>
        </p:nvSpPr>
        <p:spPr>
          <a:xfrm>
            <a:off x="633804" y="4383757"/>
            <a:ext cx="5218563" cy="1579975"/>
          </a:xfrm>
          <a:prstGeom prst="rect">
            <a:avLst/>
          </a:prstGeom>
        </p:spPr>
        <p:txBody>
          <a:bodyPr/>
          <a:lstStyle>
            <a:lvl1pPr marL="180000" indent="-180000" algn="l" defTabSz="914400" rtl="0" eaLnBrk="1" latinLnBrk="0" hangingPunct="1">
              <a:lnSpc>
                <a:spcPct val="100000"/>
              </a:lnSpc>
              <a:spcBef>
                <a:spcPts val="0"/>
              </a:spcBef>
              <a:spcAft>
                <a:spcPts val="600"/>
              </a:spcAft>
              <a:buFont typeface="Arial" panose="020B0604020202020204" pitchFamily="34" charset="0"/>
              <a:buChar char="•"/>
              <a:defRPr sz="2000" kern="1200">
                <a:solidFill>
                  <a:srgbClr val="000C2E"/>
                </a:solidFill>
                <a:latin typeface="+mn-lt"/>
                <a:ea typeface="+mn-ea"/>
                <a:cs typeface="+mn-cs"/>
              </a:defRPr>
            </a:lvl1pPr>
            <a:lvl2pPr marL="432000" indent="-230188"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0C2E"/>
                </a:solidFill>
                <a:latin typeface="+mn-lt"/>
                <a:ea typeface="+mn-ea"/>
                <a:cs typeface="+mn-cs"/>
              </a:defRPr>
            </a:lvl2pPr>
            <a:lvl3pPr marL="611188" indent="-163513" algn="l" defTabSz="914400" rtl="0" eaLnBrk="1" latinLnBrk="0" hangingPunct="1">
              <a:lnSpc>
                <a:spcPct val="100000"/>
              </a:lnSpc>
              <a:spcBef>
                <a:spcPts val="0"/>
              </a:spcBef>
              <a:spcAft>
                <a:spcPts val="600"/>
              </a:spcAft>
              <a:buFont typeface="Arial" panose="020B0604020202020204" pitchFamily="34" charset="0"/>
              <a:buChar char="•"/>
              <a:defRPr sz="1600" kern="1200">
                <a:solidFill>
                  <a:srgbClr val="000C2E"/>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2000" b="0" kern="1200">
                <a:solidFill>
                  <a:srgbClr val="000C2E"/>
                </a:solidFill>
                <a:latin typeface="+mj-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rgbClr val="000C2E"/>
                </a:solidFill>
                <a:latin typeface="+mn-lt"/>
                <a:ea typeface="+mn-ea"/>
                <a:cs typeface="+mn-cs"/>
              </a:defRPr>
            </a:lvl5pPr>
            <a:lvl6pPr marL="180000" indent="-18000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1000" b="1" kern="1200" baseline="0">
                <a:solidFill>
                  <a:srgbClr val="000C2E"/>
                </a:solidFill>
                <a:latin typeface="+mj-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1000" kern="1200">
                <a:solidFill>
                  <a:srgbClr val="000C2E"/>
                </a:solidFill>
                <a:latin typeface="+mn-lt"/>
                <a:ea typeface="+mn-ea"/>
                <a:cs typeface="+mn-cs"/>
              </a:defRPr>
            </a:lvl8pPr>
            <a:lvl9pPr marL="0" indent="0" algn="l" defTabSz="914400" rtl="0" eaLnBrk="1" latinLnBrk="0" hangingPunct="1">
              <a:lnSpc>
                <a:spcPct val="90000"/>
              </a:lnSpc>
              <a:spcBef>
                <a:spcPts val="0"/>
              </a:spcBef>
              <a:spcAft>
                <a:spcPts val="0"/>
              </a:spcAft>
              <a:buFont typeface="Arial" panose="020B0604020202020204" pitchFamily="34" charset="0"/>
              <a:buChar char="​"/>
              <a:defRPr sz="6600" b="0" kern="1200" baseline="0">
                <a:solidFill>
                  <a:srgbClr val="000C2E"/>
                </a:solidFill>
                <a:latin typeface="+mj-lt"/>
                <a:ea typeface="+mn-ea"/>
                <a:cs typeface="+mn-cs"/>
              </a:defRPr>
            </a:lvl9pPr>
          </a:lstStyle>
          <a:p>
            <a:endParaRPr lang="da-DK" sz="1400" noProof="0" dirty="0">
              <a:solidFill>
                <a:schemeClr val="tx1"/>
              </a:solidFill>
            </a:endParaRPr>
          </a:p>
        </p:txBody>
      </p:sp>
    </p:spTree>
    <p:extLst>
      <p:ext uri="{BB962C8B-B14F-4D97-AF65-F5344CB8AC3E}">
        <p14:creationId xmlns:p14="http://schemas.microsoft.com/office/powerpoint/2010/main" val="5094848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86B3-3379-4F90-E01C-13AB6C4E9F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661349-32FC-EA6A-BD77-018F340F525B}"/>
              </a:ext>
            </a:extLst>
          </p:cNvPr>
          <p:cNvSpPr>
            <a:spLocks noGrp="1"/>
          </p:cNvSpPr>
          <p:nvPr>
            <p:ph type="title"/>
          </p:nvPr>
        </p:nvSpPr>
        <p:spPr/>
        <p:txBody>
          <a:bodyPr/>
          <a:lstStyle/>
          <a:p>
            <a:r>
              <a:rPr lang="en-US" dirty="0"/>
              <a:t>Increase in physical loans</a:t>
            </a:r>
          </a:p>
        </p:txBody>
      </p:sp>
      <p:sp>
        <p:nvSpPr>
          <p:cNvPr id="4" name="Pladsholder til slidenummer 3">
            <a:extLst>
              <a:ext uri="{FF2B5EF4-FFF2-40B4-BE49-F238E27FC236}">
                <a16:creationId xmlns:a16="http://schemas.microsoft.com/office/drawing/2014/main" id="{F5A60F19-99EB-EAE5-5365-F3EB365AC0CD}"/>
              </a:ext>
            </a:extLst>
          </p:cNvPr>
          <p:cNvSpPr>
            <a:spLocks noGrp="1"/>
          </p:cNvSpPr>
          <p:nvPr>
            <p:ph type="sldNum" sz="quarter" idx="12"/>
          </p:nvPr>
        </p:nvSpPr>
        <p:spPr/>
        <p:txBody>
          <a:bodyPr/>
          <a:lstStyle/>
          <a:p>
            <a:fld id="{24C8C45C-947F-4981-8B3F-4F32E973C901}" type="slidenum">
              <a:rPr lang="da-DK" smtClean="0"/>
              <a:pPr/>
              <a:t>23</a:t>
            </a:fld>
            <a:endParaRPr lang="da-DK"/>
          </a:p>
        </p:txBody>
      </p:sp>
      <p:sp>
        <p:nvSpPr>
          <p:cNvPr id="5" name="Pladsholder til tekst 4">
            <a:extLst>
              <a:ext uri="{FF2B5EF4-FFF2-40B4-BE49-F238E27FC236}">
                <a16:creationId xmlns:a16="http://schemas.microsoft.com/office/drawing/2014/main" id="{94928F95-9D7B-934E-5A25-A547A1EDCC79}"/>
              </a:ext>
            </a:extLst>
          </p:cNvPr>
          <p:cNvSpPr>
            <a:spLocks noGrp="1"/>
          </p:cNvSpPr>
          <p:nvPr>
            <p:ph type="body" sz="quarter" idx="13"/>
          </p:nvPr>
        </p:nvSpPr>
        <p:spPr>
          <a:xfrm>
            <a:off x="719998" y="2192400"/>
            <a:ext cx="5642166" cy="3945600"/>
          </a:xfrm>
        </p:spPr>
        <p:txBody>
          <a:bodyPr/>
          <a:lstStyle/>
          <a:p>
            <a:pPr marL="0" indent="0">
              <a:buNone/>
            </a:pPr>
            <a:r>
              <a:rPr lang="en-US" sz="1800" b="1" dirty="0">
                <a:latin typeface="KBH Tekst" panose="00000500000000000000" pitchFamily="2" charset="0"/>
              </a:rPr>
              <a:t>Nationwide increase in physical loans from 2023 to 2024</a:t>
            </a:r>
            <a:endParaRPr lang="en-US" sz="1800" dirty="0">
              <a:latin typeface="KBH Tekst" panose="00000500000000000000" pitchFamily="2" charset="0"/>
            </a:endParaRPr>
          </a:p>
          <a:p>
            <a:pPr marL="0" indent="0">
              <a:buNone/>
            </a:pPr>
            <a:r>
              <a:rPr lang="en-US" sz="1800" dirty="0">
                <a:latin typeface="KBH Tekst" panose="00000500000000000000" pitchFamily="2" charset="0"/>
              </a:rPr>
              <a:t>The increase is primarily driven by an increase in Copenhagen by 350.000 loans, which corresponds to 44% of the total national increase in loans.</a:t>
            </a:r>
          </a:p>
          <a:p>
            <a:pPr marL="0" indent="0">
              <a:buNone/>
            </a:pPr>
            <a:r>
              <a:rPr lang="en-US" sz="1800" dirty="0">
                <a:latin typeface="KBH Tekst" panose="00000500000000000000" pitchFamily="2" charset="0"/>
              </a:rPr>
              <a:t>Copenhagen also has the biggest increase in loans pr. citizen with an increase in physical loans pr. citizen of 28% over a two-year period.</a:t>
            </a:r>
          </a:p>
          <a:p>
            <a:endParaRPr lang="da-DK" dirty="0"/>
          </a:p>
        </p:txBody>
      </p:sp>
      <p:graphicFrame>
        <p:nvGraphicFramePr>
          <p:cNvPr id="25" name="Pladsholder til indhold 5">
            <a:extLst>
              <a:ext uri="{FF2B5EF4-FFF2-40B4-BE49-F238E27FC236}">
                <a16:creationId xmlns:a16="http://schemas.microsoft.com/office/drawing/2014/main" id="{5F047F37-F6E3-6328-C822-6AE1E208EB59}"/>
              </a:ext>
            </a:extLst>
          </p:cNvPr>
          <p:cNvGraphicFramePr>
            <a:graphicFrameLocks/>
          </p:cNvGraphicFramePr>
          <p:nvPr>
            <p:extLst>
              <p:ext uri="{D42A27DB-BD31-4B8C-83A1-F6EECF244321}">
                <p14:modId xmlns:p14="http://schemas.microsoft.com/office/powerpoint/2010/main" val="360383820"/>
              </p:ext>
            </p:extLst>
          </p:nvPr>
        </p:nvGraphicFramePr>
        <p:xfrm>
          <a:off x="6503972" y="2730738"/>
          <a:ext cx="5309186" cy="2509573"/>
        </p:xfrm>
        <a:graphic>
          <a:graphicData uri="http://schemas.openxmlformats.org/drawingml/2006/chart">
            <c:chart xmlns:c="http://schemas.openxmlformats.org/drawingml/2006/chart" xmlns:r="http://schemas.openxmlformats.org/officeDocument/2006/relationships" r:id="rId3"/>
          </a:graphicData>
        </a:graphic>
      </p:graphicFrame>
      <p:sp>
        <p:nvSpPr>
          <p:cNvPr id="27" name="Tekstfelt 26">
            <a:extLst>
              <a:ext uri="{FF2B5EF4-FFF2-40B4-BE49-F238E27FC236}">
                <a16:creationId xmlns:a16="http://schemas.microsoft.com/office/drawing/2014/main" id="{D33A623D-B645-69A9-BA58-BF0A43D1CF5B}"/>
              </a:ext>
            </a:extLst>
          </p:cNvPr>
          <p:cNvSpPr txBox="1"/>
          <p:nvPr/>
        </p:nvSpPr>
        <p:spPr>
          <a:xfrm>
            <a:off x="6681632" y="2324461"/>
            <a:ext cx="5131526" cy="523220"/>
          </a:xfrm>
          <a:prstGeom prst="rect">
            <a:avLst/>
          </a:prstGeom>
          <a:noFill/>
        </p:spPr>
        <p:txBody>
          <a:bodyPr wrap="square">
            <a:spAutoFit/>
          </a:bodyPr>
          <a:lstStyle/>
          <a:p>
            <a:pPr algn="l">
              <a:defRPr lang="da-DK" sz="1200" b="0" i="0" u="none" strike="noStrike" kern="1200" spc="0" baseline="0" noProof="0">
                <a:solidFill>
                  <a:prstClr val="black">
                    <a:lumMod val="65000"/>
                    <a:lumOff val="35000"/>
                  </a:prstClr>
                </a:solidFill>
                <a:latin typeface="KBH Tekst" panose="00000500000000000000" pitchFamily="2" charset="0"/>
                <a:ea typeface="+mn-ea"/>
                <a:cs typeface="+mn-cs"/>
              </a:defRPr>
            </a:pPr>
            <a:r>
              <a:rPr lang="en-US" sz="1400" b="1" dirty="0"/>
              <a:t>Increase in physical loans in Copenhagen and the rest of Denmark from 2023 to 2024</a:t>
            </a:r>
          </a:p>
        </p:txBody>
      </p:sp>
    </p:spTree>
    <p:extLst>
      <p:ext uri="{BB962C8B-B14F-4D97-AF65-F5344CB8AC3E}">
        <p14:creationId xmlns:p14="http://schemas.microsoft.com/office/powerpoint/2010/main" val="42552743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B4383-18A8-6A5B-D6F0-8A62969F695B}"/>
            </a:ext>
          </a:extLst>
        </p:cNvPr>
        <p:cNvGrpSpPr/>
        <p:nvPr/>
      </p:nvGrpSpPr>
      <p:grpSpPr>
        <a:xfrm>
          <a:off x="0" y="0"/>
          <a:ext cx="0" cy="0"/>
          <a:chOff x="0" y="0"/>
          <a:chExt cx="0" cy="0"/>
        </a:xfrm>
      </p:grpSpPr>
      <p:pic>
        <p:nvPicPr>
          <p:cNvPr id="2" name="Billede 1">
            <a:extLst>
              <a:ext uri="{FF2B5EF4-FFF2-40B4-BE49-F238E27FC236}">
                <a16:creationId xmlns:a16="http://schemas.microsoft.com/office/drawing/2014/main" id="{C2B288DC-AF09-7FBD-1CFE-2389E5C3A3C2}"/>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rcRect l="11603" t="12712" b="12712"/>
          <a:stretch/>
        </p:blipFill>
        <p:spPr>
          <a:xfrm>
            <a:off x="0" y="0"/>
            <a:ext cx="12192000" cy="6858000"/>
          </a:xfrm>
          <a:prstGeom prst="rect">
            <a:avLst/>
          </a:prstGeom>
        </p:spPr>
      </p:pic>
      <p:sp>
        <p:nvSpPr>
          <p:cNvPr id="3" name="Pladsholder til slidenummer 2">
            <a:extLst>
              <a:ext uri="{FF2B5EF4-FFF2-40B4-BE49-F238E27FC236}">
                <a16:creationId xmlns:a16="http://schemas.microsoft.com/office/drawing/2014/main" id="{53572725-117F-0689-4638-8B8DD298ADBA}"/>
              </a:ext>
            </a:extLst>
          </p:cNvPr>
          <p:cNvSpPr>
            <a:spLocks noGrp="1"/>
          </p:cNvSpPr>
          <p:nvPr>
            <p:ph type="sldNum" sz="quarter" idx="12"/>
          </p:nvPr>
        </p:nvSpPr>
        <p:spPr/>
        <p:txBody>
          <a:bodyPr/>
          <a:lstStyle/>
          <a:p>
            <a:pPr defTabSz="742950"/>
            <a:fld id="{24C8C45C-947F-4981-8B3F-4F32E973C901}" type="slidenum">
              <a:rPr lang="da-DK">
                <a:solidFill>
                  <a:prstClr val="black"/>
                </a:solidFill>
              </a:rPr>
              <a:pPr defTabSz="742950"/>
              <a:t>24</a:t>
            </a:fld>
            <a:endParaRPr lang="da-DK" dirty="0">
              <a:solidFill>
                <a:prstClr val="black"/>
              </a:solidFill>
            </a:endParaRPr>
          </a:p>
        </p:txBody>
      </p:sp>
      <p:sp>
        <p:nvSpPr>
          <p:cNvPr id="4" name="Titel 21" descr="Baggrund&#10;">
            <a:extLst>
              <a:ext uri="{FF2B5EF4-FFF2-40B4-BE49-F238E27FC236}">
                <a16:creationId xmlns:a16="http://schemas.microsoft.com/office/drawing/2014/main" id="{730614C1-D5C5-938A-CAFB-4397CED2820E}"/>
              </a:ext>
            </a:extLst>
          </p:cNvPr>
          <p:cNvSpPr txBox="1">
            <a:spLocks/>
          </p:cNvSpPr>
          <p:nvPr/>
        </p:nvSpPr>
        <p:spPr>
          <a:xfrm>
            <a:off x="5270500" y="3429000"/>
            <a:ext cx="6921500" cy="2941795"/>
          </a:xfrm>
          <a:prstGeom prst="roundRect">
            <a:avLst/>
          </a:prstGeom>
          <a:solidFill>
            <a:srgbClr val="F6F1DD"/>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83000"/>
              </a:lnSpc>
              <a:spcBef>
                <a:spcPct val="0"/>
              </a:spcBef>
              <a:buNone/>
              <a:defRPr sz="350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sz="4400" dirty="0">
                <a:solidFill>
                  <a:schemeClr val="tx1"/>
                </a:solidFill>
                <a:latin typeface="+mj-lt"/>
              </a:rPr>
              <a:t>DIGITAL INITIATIVES</a:t>
            </a:r>
            <a:endParaRPr lang="da-DK" sz="4400" dirty="0">
              <a:solidFill>
                <a:schemeClr val="tx1"/>
              </a:solidFill>
              <a:latin typeface="+mj-lt"/>
            </a:endParaRPr>
          </a:p>
        </p:txBody>
      </p:sp>
    </p:spTree>
    <p:extLst>
      <p:ext uri="{BB962C8B-B14F-4D97-AF65-F5344CB8AC3E}">
        <p14:creationId xmlns:p14="http://schemas.microsoft.com/office/powerpoint/2010/main" val="2073052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ktangel: afrundede hjørner 7">
            <a:extLst>
              <a:ext uri="{FF2B5EF4-FFF2-40B4-BE49-F238E27FC236}">
                <a16:creationId xmlns:a16="http://schemas.microsoft.com/office/drawing/2014/main" id="{DB05A333-D59C-D667-7AAD-C725F3063A36}"/>
              </a:ext>
            </a:extLst>
          </p:cNvPr>
          <p:cNvSpPr/>
          <p:nvPr/>
        </p:nvSpPr>
        <p:spPr>
          <a:xfrm>
            <a:off x="3549296" y="2993516"/>
            <a:ext cx="2655285" cy="3727180"/>
          </a:xfrm>
          <a:prstGeom prst="roundRect">
            <a:avLst/>
          </a:prstGeom>
          <a:solidFill>
            <a:srgbClr val="F6F1DD"/>
          </a:solidFill>
          <a:ln w="28575">
            <a:solidFill>
              <a:srgbClr val="FFFFFF"/>
            </a:solidFill>
          </a:ln>
          <a:effectLst>
            <a:outerShdw blurRad="38100" sx="102000" sy="102000" algn="ctr" rotWithShape="0">
              <a:srgbClr val="C5A1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10" name="Rektangel: afrundede hjørner 9">
            <a:extLst>
              <a:ext uri="{FF2B5EF4-FFF2-40B4-BE49-F238E27FC236}">
                <a16:creationId xmlns:a16="http://schemas.microsoft.com/office/drawing/2014/main" id="{2EBD85D5-074B-5B28-2904-B557CAEB4419}"/>
              </a:ext>
            </a:extLst>
          </p:cNvPr>
          <p:cNvSpPr/>
          <p:nvPr/>
        </p:nvSpPr>
        <p:spPr>
          <a:xfrm>
            <a:off x="6387465" y="2993516"/>
            <a:ext cx="2655285" cy="3727180"/>
          </a:xfrm>
          <a:prstGeom prst="roundRect">
            <a:avLst/>
          </a:prstGeom>
          <a:solidFill>
            <a:srgbClr val="F6F1DD"/>
          </a:solidFill>
          <a:ln w="28575">
            <a:solidFill>
              <a:srgbClr val="FFFFFF"/>
            </a:solidFill>
          </a:ln>
          <a:effectLst>
            <a:outerShdw blurRad="38100" sx="102000" sy="102000" algn="ctr" rotWithShape="0">
              <a:srgbClr val="C5A1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tx1"/>
              </a:solidFill>
              <a:effectLst/>
              <a:uLnTx/>
              <a:uFillTx/>
              <a:latin typeface="KBH Tekst" panose="00000500000000000000" pitchFamily="2" charset="0"/>
              <a:ea typeface="Aptos" panose="020B0004020202020204" pitchFamily="34" charset="0"/>
              <a:cs typeface="Aptos" panose="020B0004020202020204" pitchFamily="34" charset="0"/>
            </a:endParaRPr>
          </a:p>
        </p:txBody>
      </p:sp>
      <p:sp>
        <p:nvSpPr>
          <p:cNvPr id="11" name="Rektangel: afrundede hjørner 10">
            <a:extLst>
              <a:ext uri="{FF2B5EF4-FFF2-40B4-BE49-F238E27FC236}">
                <a16:creationId xmlns:a16="http://schemas.microsoft.com/office/drawing/2014/main" id="{1832F7E2-649F-F78C-31FE-32D470413A49}"/>
              </a:ext>
            </a:extLst>
          </p:cNvPr>
          <p:cNvSpPr/>
          <p:nvPr/>
        </p:nvSpPr>
        <p:spPr>
          <a:xfrm>
            <a:off x="9212684" y="2984199"/>
            <a:ext cx="2655285" cy="3727180"/>
          </a:xfrm>
          <a:prstGeom prst="roundRect">
            <a:avLst/>
          </a:prstGeom>
          <a:solidFill>
            <a:srgbClr val="F6F1DD"/>
          </a:solidFill>
          <a:ln w="28575">
            <a:noFill/>
          </a:ln>
          <a:effectLst>
            <a:outerShdw blurRad="38100" sx="102000" sy="102000" algn="ctr" rotWithShape="0">
              <a:srgbClr val="C5A1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2" name="Rektangel: afrundede hjørner 1">
            <a:extLst>
              <a:ext uri="{FF2B5EF4-FFF2-40B4-BE49-F238E27FC236}">
                <a16:creationId xmlns:a16="http://schemas.microsoft.com/office/drawing/2014/main" id="{3BD4740D-A79C-A209-98EB-65D1900221B2}"/>
              </a:ext>
            </a:extLst>
          </p:cNvPr>
          <p:cNvSpPr/>
          <p:nvPr/>
        </p:nvSpPr>
        <p:spPr>
          <a:xfrm>
            <a:off x="737691" y="3002201"/>
            <a:ext cx="2655285" cy="3727180"/>
          </a:xfrm>
          <a:prstGeom prst="roundRect">
            <a:avLst/>
          </a:prstGeom>
          <a:solidFill>
            <a:srgbClr val="F6F1DD"/>
          </a:solidFill>
          <a:ln w="28575">
            <a:solidFill>
              <a:srgbClr val="FFFFFF"/>
            </a:solidFill>
          </a:ln>
          <a:effectLst>
            <a:outerShdw blurRad="38100" sx="102000" sy="102000" algn="ctr" rotWithShape="0">
              <a:srgbClr val="C5A1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36" name="Pil: pentagon 35">
            <a:extLst>
              <a:ext uri="{FF2B5EF4-FFF2-40B4-BE49-F238E27FC236}">
                <a16:creationId xmlns:a16="http://schemas.microsoft.com/office/drawing/2014/main" id="{1EEE9C04-CAC6-68AF-E4BB-EF3F4A7F1C49}"/>
              </a:ext>
            </a:extLst>
          </p:cNvPr>
          <p:cNvSpPr/>
          <p:nvPr/>
        </p:nvSpPr>
        <p:spPr>
          <a:xfrm>
            <a:off x="8689982" y="1607923"/>
            <a:ext cx="3422282" cy="1104270"/>
          </a:xfrm>
          <a:prstGeom prst="homePlate">
            <a:avLst/>
          </a:prstGeom>
          <a:solidFill>
            <a:srgbClr val="F6F1DD"/>
          </a:solidFill>
          <a:ln w="25400">
            <a:solidFill>
              <a:srgbClr val="C5A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37" name="Pil: pentagon 36">
            <a:extLst>
              <a:ext uri="{FF2B5EF4-FFF2-40B4-BE49-F238E27FC236}">
                <a16:creationId xmlns:a16="http://schemas.microsoft.com/office/drawing/2014/main" id="{FF7E1F5F-CEDF-8DEE-F015-F346A7BC865B}"/>
              </a:ext>
            </a:extLst>
          </p:cNvPr>
          <p:cNvSpPr/>
          <p:nvPr/>
        </p:nvSpPr>
        <p:spPr>
          <a:xfrm>
            <a:off x="6157298" y="1607923"/>
            <a:ext cx="3010313" cy="1104270"/>
          </a:xfrm>
          <a:prstGeom prst="homePlate">
            <a:avLst/>
          </a:prstGeom>
          <a:solidFill>
            <a:srgbClr val="F6F1DD"/>
          </a:solidFill>
          <a:ln w="25400">
            <a:solidFill>
              <a:srgbClr val="C5A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35" name="Pil: pentagon 34">
            <a:extLst>
              <a:ext uri="{FF2B5EF4-FFF2-40B4-BE49-F238E27FC236}">
                <a16:creationId xmlns:a16="http://schemas.microsoft.com/office/drawing/2014/main" id="{7C9F69BC-B8BA-15E3-9C15-E978EC0AFB1F}"/>
              </a:ext>
            </a:extLst>
          </p:cNvPr>
          <p:cNvSpPr/>
          <p:nvPr/>
        </p:nvSpPr>
        <p:spPr>
          <a:xfrm>
            <a:off x="3401238" y="1610801"/>
            <a:ext cx="3270984" cy="1104270"/>
          </a:xfrm>
          <a:prstGeom prst="homePlate">
            <a:avLst/>
          </a:prstGeom>
          <a:solidFill>
            <a:srgbClr val="F6F1DD"/>
          </a:solidFill>
          <a:ln w="25400">
            <a:solidFill>
              <a:srgbClr val="C5A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32" name="Pil: pentagon 31">
            <a:extLst>
              <a:ext uri="{FF2B5EF4-FFF2-40B4-BE49-F238E27FC236}">
                <a16:creationId xmlns:a16="http://schemas.microsoft.com/office/drawing/2014/main" id="{C861D8D2-E4B8-D454-2E7F-92EC468FA72D}"/>
              </a:ext>
            </a:extLst>
          </p:cNvPr>
          <p:cNvSpPr/>
          <p:nvPr/>
        </p:nvSpPr>
        <p:spPr>
          <a:xfrm>
            <a:off x="577960" y="1602141"/>
            <a:ext cx="3345611" cy="1104270"/>
          </a:xfrm>
          <a:prstGeom prst="homePlate">
            <a:avLst/>
          </a:prstGeom>
          <a:solidFill>
            <a:srgbClr val="F6F1DD"/>
          </a:solidFill>
          <a:ln w="25400">
            <a:solidFill>
              <a:srgbClr val="C5A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38" name="Tekstfelt 37">
            <a:extLst>
              <a:ext uri="{FF2B5EF4-FFF2-40B4-BE49-F238E27FC236}">
                <a16:creationId xmlns:a16="http://schemas.microsoft.com/office/drawing/2014/main" id="{835114D1-BE9A-EF56-4F94-14EC1DBCA081}"/>
              </a:ext>
            </a:extLst>
          </p:cNvPr>
          <p:cNvSpPr txBox="1"/>
          <p:nvPr/>
        </p:nvSpPr>
        <p:spPr>
          <a:xfrm>
            <a:off x="1043958" y="1918251"/>
            <a:ext cx="2312435" cy="369332"/>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outerShdw blurRad="50800" dist="38100" dir="5400000" algn="t" rotWithShape="0">
                    <a:prstClr val="black">
                      <a:alpha val="40000"/>
                    </a:prstClr>
                  </a:outerShdw>
                </a:effectLst>
                <a:uLnTx/>
                <a:uFillTx/>
                <a:latin typeface="KBH Tekst" panose="00000500000000000000" pitchFamily="2" charset="0"/>
              </a:rPr>
              <a:t>Web &amp; App</a:t>
            </a:r>
          </a:p>
        </p:txBody>
      </p:sp>
      <p:sp>
        <p:nvSpPr>
          <p:cNvPr id="39" name="Tekstfelt 38">
            <a:extLst>
              <a:ext uri="{FF2B5EF4-FFF2-40B4-BE49-F238E27FC236}">
                <a16:creationId xmlns:a16="http://schemas.microsoft.com/office/drawing/2014/main" id="{2E082C19-FC01-DA60-8552-41449FD295BC}"/>
              </a:ext>
            </a:extLst>
          </p:cNvPr>
          <p:cNvSpPr txBox="1"/>
          <p:nvPr/>
        </p:nvSpPr>
        <p:spPr>
          <a:xfrm>
            <a:off x="4026144" y="1782271"/>
            <a:ext cx="2094271" cy="646331"/>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outerShdw blurRad="50800" dist="38100" dir="5400000" algn="t" rotWithShape="0">
                    <a:prstClr val="black">
                      <a:alpha val="40000"/>
                    </a:prstClr>
                  </a:outerShdw>
                </a:effectLst>
                <a:uLnTx/>
                <a:uFillTx/>
                <a:latin typeface="KBH Tekst" panose="00000500000000000000" pitchFamily="2" charset="0"/>
              </a:rPr>
              <a:t>SoMe &amp; Newsletters</a:t>
            </a:r>
          </a:p>
        </p:txBody>
      </p:sp>
      <p:sp>
        <p:nvSpPr>
          <p:cNvPr id="40" name="Tekstfelt 39">
            <a:extLst>
              <a:ext uri="{FF2B5EF4-FFF2-40B4-BE49-F238E27FC236}">
                <a16:creationId xmlns:a16="http://schemas.microsoft.com/office/drawing/2014/main" id="{06F786B1-024C-AD6C-3BB5-451E40F292A7}"/>
              </a:ext>
            </a:extLst>
          </p:cNvPr>
          <p:cNvSpPr txBox="1"/>
          <p:nvPr/>
        </p:nvSpPr>
        <p:spPr>
          <a:xfrm>
            <a:off x="6667156" y="1767664"/>
            <a:ext cx="2094271" cy="646331"/>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outerShdw blurRad="50800" dist="38100" dir="5400000" algn="t" rotWithShape="0">
                    <a:prstClr val="black">
                      <a:alpha val="40000"/>
                    </a:prstClr>
                  </a:outerShdw>
                </a:effectLst>
                <a:uLnTx/>
                <a:uFillTx/>
                <a:latin typeface="KBH Tekst" panose="00000500000000000000" pitchFamily="2" charset="0"/>
              </a:rPr>
              <a:t>Podcast &amp; eReolen</a:t>
            </a:r>
          </a:p>
        </p:txBody>
      </p:sp>
      <p:sp>
        <p:nvSpPr>
          <p:cNvPr id="42" name="Pil: pentagon 41">
            <a:extLst>
              <a:ext uri="{FF2B5EF4-FFF2-40B4-BE49-F238E27FC236}">
                <a16:creationId xmlns:a16="http://schemas.microsoft.com/office/drawing/2014/main" id="{B067433A-2D38-116A-9A28-FF9B1D922FC5}"/>
              </a:ext>
            </a:extLst>
          </p:cNvPr>
          <p:cNvSpPr/>
          <p:nvPr/>
        </p:nvSpPr>
        <p:spPr>
          <a:xfrm>
            <a:off x="469197" y="1640571"/>
            <a:ext cx="429749" cy="1081523"/>
          </a:xfrm>
          <a:prstGeom prst="homePlate">
            <a:avLst>
              <a:gd name="adj" fmla="val 47315"/>
            </a:avLst>
          </a:prstGeom>
          <a:solidFill>
            <a:schemeClr val="bg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41" name="Tekstfelt 40">
            <a:extLst>
              <a:ext uri="{FF2B5EF4-FFF2-40B4-BE49-F238E27FC236}">
                <a16:creationId xmlns:a16="http://schemas.microsoft.com/office/drawing/2014/main" id="{597D85CB-8E7E-6445-1921-C3AFB9EC8168}"/>
              </a:ext>
            </a:extLst>
          </p:cNvPr>
          <p:cNvSpPr txBox="1"/>
          <p:nvPr/>
        </p:nvSpPr>
        <p:spPr>
          <a:xfrm>
            <a:off x="9208313" y="1790037"/>
            <a:ext cx="2532137" cy="369332"/>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outerShdw blurRad="50800" dist="38100" dir="5400000" algn="t" rotWithShape="0">
                    <a:prstClr val="black">
                      <a:alpha val="40000"/>
                    </a:prstClr>
                  </a:outerShdw>
                </a:effectLst>
                <a:uLnTx/>
                <a:uFillTx/>
                <a:latin typeface="KBH Tekst" panose="00000500000000000000" pitchFamily="2" charset="0"/>
              </a:rPr>
              <a:t>Call center</a:t>
            </a:r>
          </a:p>
        </p:txBody>
      </p:sp>
      <p:sp>
        <p:nvSpPr>
          <p:cNvPr id="47" name="Ellipse 46">
            <a:extLst>
              <a:ext uri="{FF2B5EF4-FFF2-40B4-BE49-F238E27FC236}">
                <a16:creationId xmlns:a16="http://schemas.microsoft.com/office/drawing/2014/main" id="{CEE04441-0F33-B7B3-E77F-2E6C6C3DD7E4}"/>
              </a:ext>
            </a:extLst>
          </p:cNvPr>
          <p:cNvSpPr/>
          <p:nvPr/>
        </p:nvSpPr>
        <p:spPr>
          <a:xfrm>
            <a:off x="1776349" y="2535058"/>
            <a:ext cx="771832" cy="741867"/>
          </a:xfrm>
          <a:prstGeom prst="ellipse">
            <a:avLst/>
          </a:prstGeom>
          <a:solidFill>
            <a:srgbClr val="F6F1DD"/>
          </a:solidFill>
          <a:ln w="38100">
            <a:solidFill>
              <a:srgbClr val="C5A100"/>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48" name="Ellipse 47">
            <a:extLst>
              <a:ext uri="{FF2B5EF4-FFF2-40B4-BE49-F238E27FC236}">
                <a16:creationId xmlns:a16="http://schemas.microsoft.com/office/drawing/2014/main" id="{4E83CA48-6968-A0AE-14A6-40096D089387}"/>
              </a:ext>
            </a:extLst>
          </p:cNvPr>
          <p:cNvSpPr/>
          <p:nvPr/>
        </p:nvSpPr>
        <p:spPr>
          <a:xfrm>
            <a:off x="4553063" y="2546512"/>
            <a:ext cx="771832" cy="741867"/>
          </a:xfrm>
          <a:prstGeom prst="ellipse">
            <a:avLst/>
          </a:prstGeom>
          <a:solidFill>
            <a:srgbClr val="F6F1DD"/>
          </a:solidFill>
          <a:ln w="38100">
            <a:solidFill>
              <a:srgbClr val="C5A100"/>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49" name="Ellipse 48">
            <a:extLst>
              <a:ext uri="{FF2B5EF4-FFF2-40B4-BE49-F238E27FC236}">
                <a16:creationId xmlns:a16="http://schemas.microsoft.com/office/drawing/2014/main" id="{95B13DC3-0AE2-7F04-4B5A-DC43BE6B9BD2}"/>
              </a:ext>
            </a:extLst>
          </p:cNvPr>
          <p:cNvSpPr/>
          <p:nvPr/>
        </p:nvSpPr>
        <p:spPr>
          <a:xfrm>
            <a:off x="7375723" y="2572787"/>
            <a:ext cx="771832" cy="741867"/>
          </a:xfrm>
          <a:prstGeom prst="ellipse">
            <a:avLst/>
          </a:prstGeom>
          <a:solidFill>
            <a:srgbClr val="F6F1DD"/>
          </a:solidFill>
          <a:ln w="38100">
            <a:solidFill>
              <a:srgbClr val="C5A100"/>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51" name="Ellipse 50">
            <a:extLst>
              <a:ext uri="{FF2B5EF4-FFF2-40B4-BE49-F238E27FC236}">
                <a16:creationId xmlns:a16="http://schemas.microsoft.com/office/drawing/2014/main" id="{6BA5FEE4-E39E-9108-C72B-0D5ABA7C8B12}"/>
              </a:ext>
            </a:extLst>
          </p:cNvPr>
          <p:cNvSpPr/>
          <p:nvPr/>
        </p:nvSpPr>
        <p:spPr>
          <a:xfrm>
            <a:off x="10127100" y="2544960"/>
            <a:ext cx="771832" cy="741867"/>
          </a:xfrm>
          <a:prstGeom prst="ellipse">
            <a:avLst/>
          </a:prstGeom>
          <a:solidFill>
            <a:srgbClr val="F6F1DD"/>
          </a:solidFill>
          <a:ln w="38100">
            <a:solidFill>
              <a:srgbClr val="C5A100"/>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KBH Tekst" panose="00000500000000000000" pitchFamily="2" charset="0"/>
            </a:endParaRPr>
          </a:p>
        </p:txBody>
      </p:sp>
      <p:sp>
        <p:nvSpPr>
          <p:cNvPr id="12" name="Tekstfelt 11">
            <a:extLst>
              <a:ext uri="{FF2B5EF4-FFF2-40B4-BE49-F238E27FC236}">
                <a16:creationId xmlns:a16="http://schemas.microsoft.com/office/drawing/2014/main" id="{8F13CD69-1A51-741E-5C6D-F0B9E6BA8C4A}"/>
              </a:ext>
            </a:extLst>
          </p:cNvPr>
          <p:cNvSpPr txBox="1"/>
          <p:nvPr/>
        </p:nvSpPr>
        <p:spPr>
          <a:xfrm>
            <a:off x="916513" y="3771876"/>
            <a:ext cx="2374921" cy="2462213"/>
          </a:xfrm>
          <a:prstGeom prst="rect">
            <a:avLst/>
          </a:prstGeom>
          <a:solidFill>
            <a:srgbClr val="F6F1D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effectLst/>
                <a:uLnTx/>
                <a:uFillTx/>
                <a:latin typeface="KBH Tekst" panose="00000500000000000000" pitchFamily="2" charset="0"/>
              </a:rPr>
              <a:t>Web </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Search, service </a:t>
            </a:r>
            <a:br>
              <a:rPr kumimoji="0" lang="en-US" sz="1400" b="0"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and content hub, </a:t>
            </a:r>
            <a:br>
              <a:rPr kumimoji="0" lang="en-US" sz="1400" b="0"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from which content is shared to SoMe and newsletters</a:t>
            </a:r>
            <a:br>
              <a:rPr kumimoji="0" lang="en-US" sz="1400" b="0" i="0" u="none" strike="noStrike" kern="1200" cap="none" spc="0" normalizeH="0" baseline="0" noProof="0" dirty="0">
                <a:ln>
                  <a:noFill/>
                </a:ln>
                <a:effectLst/>
                <a:uLnTx/>
                <a:uFillTx/>
                <a:latin typeface="KBH Tekst" panose="00000500000000000000" pitchFamily="2" charset="0"/>
              </a:rPr>
            </a:br>
            <a:br>
              <a:rPr kumimoji="0" lang="en-US" sz="1400" b="0" i="0" u="none" strike="noStrike" kern="1200" cap="none" spc="0" normalizeH="0" baseline="0" noProof="0" dirty="0">
                <a:ln>
                  <a:noFill/>
                </a:ln>
                <a:effectLst/>
                <a:uLnTx/>
                <a:uFillTx/>
                <a:latin typeface="KBH Tekst" panose="00000500000000000000" pitchFamily="2" charset="0"/>
              </a:rPr>
            </a:br>
            <a:r>
              <a:rPr kumimoji="0" lang="en-US" sz="1400" b="1" i="0" u="none" strike="noStrike" kern="1200" cap="none" spc="0" normalizeH="0" baseline="0" noProof="0" dirty="0">
                <a:ln>
                  <a:noFill/>
                </a:ln>
                <a:effectLst/>
                <a:uLnTx/>
                <a:uFillTx/>
                <a:latin typeface="KBH Tekst" panose="00000500000000000000" pitchFamily="2" charset="0"/>
              </a:rPr>
              <a:t>App</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Service for searching, reservations etc. with national development</a:t>
            </a:r>
          </a:p>
        </p:txBody>
      </p:sp>
      <p:sp>
        <p:nvSpPr>
          <p:cNvPr id="13" name="Tekstfelt 12">
            <a:extLst>
              <a:ext uri="{FF2B5EF4-FFF2-40B4-BE49-F238E27FC236}">
                <a16:creationId xmlns:a16="http://schemas.microsoft.com/office/drawing/2014/main" id="{F892160D-C3EB-C220-DF77-C97298C61A69}"/>
              </a:ext>
            </a:extLst>
          </p:cNvPr>
          <p:cNvSpPr txBox="1"/>
          <p:nvPr/>
        </p:nvSpPr>
        <p:spPr>
          <a:xfrm>
            <a:off x="3655148" y="3771876"/>
            <a:ext cx="2507970" cy="2677656"/>
          </a:xfrm>
          <a:prstGeom prst="rect">
            <a:avLst/>
          </a:prstGeom>
          <a:solidFill>
            <a:srgbClr val="F6F1DD"/>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KBH Tekst" panose="00000500000000000000" pitchFamily="2" charset="0"/>
              </a:rPr>
              <a:t>Facebook</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Source of traffic, activities and live events</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1" i="0" u="none" strike="noStrike" kern="1200" cap="none" spc="0" normalizeH="0" baseline="0" noProof="0" dirty="0">
                <a:ln>
                  <a:noFill/>
                </a:ln>
                <a:effectLst/>
                <a:uLnTx/>
                <a:uFillTx/>
                <a:latin typeface="KBH Tekst" panose="00000500000000000000" pitchFamily="2" charset="0"/>
              </a:rPr>
              <a:t>Instagram</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i="0" u="none" strike="noStrike" kern="1200" cap="none" spc="0" normalizeH="0" baseline="0" noProof="0" dirty="0">
                <a:ln>
                  <a:noFill/>
                </a:ln>
                <a:effectLst/>
                <a:uLnTx/>
                <a:uFillTx/>
                <a:latin typeface="KBH Tekst" panose="00000500000000000000" pitchFamily="2" charset="0"/>
              </a:rPr>
              <a:t>V</a:t>
            </a:r>
            <a:r>
              <a:rPr kumimoji="0" lang="en-US" sz="1400" b="0" i="0" u="none" strike="noStrike" kern="1200" cap="none" spc="0" normalizeH="0" baseline="0" noProof="0" dirty="0">
                <a:ln>
                  <a:noFill/>
                </a:ln>
                <a:effectLst/>
                <a:uLnTx/>
                <a:uFillTx/>
                <a:latin typeface="KBH Tekst" panose="00000500000000000000" pitchFamily="2" charset="0"/>
              </a:rPr>
              <a:t>isual inspiration </a:t>
            </a:r>
            <a:br>
              <a:rPr kumimoji="0" lang="en-US" sz="1400" b="0"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and community engagement</a:t>
            </a:r>
            <a:br>
              <a:rPr kumimoji="0" lang="en-US" sz="1400" b="0" i="0" u="none" strike="noStrike" kern="1200" cap="none" spc="0" normalizeH="0" baseline="0" noProof="0" dirty="0">
                <a:ln>
                  <a:noFill/>
                </a:ln>
                <a:effectLst/>
                <a:uLnTx/>
                <a:uFillTx/>
                <a:latin typeface="KBH Tekst" panose="00000500000000000000" pitchFamily="2" charset="0"/>
              </a:rPr>
            </a:br>
            <a:br>
              <a:rPr kumimoji="0" lang="en-US" sz="1400" b="0" i="0" u="none" strike="noStrike" kern="1200" cap="none" spc="0" normalizeH="0" baseline="0" noProof="0" dirty="0">
                <a:ln>
                  <a:noFill/>
                </a:ln>
                <a:effectLst/>
                <a:uLnTx/>
                <a:uFillTx/>
                <a:latin typeface="KBH Tekst" panose="00000500000000000000" pitchFamily="2" charset="0"/>
              </a:rPr>
            </a:br>
            <a:r>
              <a:rPr kumimoji="0" lang="en-US" sz="1400" b="1" i="0" u="none" strike="noStrike" kern="1200" cap="none" spc="0" normalizeH="0" baseline="0" noProof="0" dirty="0">
                <a:ln>
                  <a:noFill/>
                </a:ln>
                <a:effectLst/>
                <a:uLnTx/>
                <a:uFillTx/>
                <a:latin typeface="KBH Tekst" panose="00000500000000000000" pitchFamily="2" charset="0"/>
              </a:rPr>
              <a:t>Newsletters</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err="1">
                <a:ln>
                  <a:noFill/>
                </a:ln>
                <a:effectLst/>
                <a:uLnTx/>
                <a:uFillTx/>
                <a:latin typeface="KBH Tekst" panose="00000500000000000000" pitchFamily="2" charset="0"/>
              </a:rPr>
              <a:t>Loyality</a:t>
            </a:r>
            <a:r>
              <a:rPr kumimoji="0" lang="en-US" sz="1400" b="0" i="0" u="none" strike="noStrike" kern="1200" cap="none" spc="0" normalizeH="0" baseline="0" noProof="0" dirty="0">
                <a:ln>
                  <a:noFill/>
                </a:ln>
                <a:effectLst/>
                <a:uLnTx/>
                <a:uFillTx/>
                <a:latin typeface="KBH Tekst" panose="00000500000000000000" pitchFamily="2" charset="0"/>
              </a:rPr>
              <a:t>, exclusivity and community of interest for selected target groups</a:t>
            </a:r>
          </a:p>
        </p:txBody>
      </p:sp>
      <p:sp>
        <p:nvSpPr>
          <p:cNvPr id="14" name="Tekstfelt 13">
            <a:extLst>
              <a:ext uri="{FF2B5EF4-FFF2-40B4-BE49-F238E27FC236}">
                <a16:creationId xmlns:a16="http://schemas.microsoft.com/office/drawing/2014/main" id="{72F67D3E-90D9-F75F-8EE2-AFAAD80C72B4}"/>
              </a:ext>
            </a:extLst>
          </p:cNvPr>
          <p:cNvSpPr txBox="1"/>
          <p:nvPr/>
        </p:nvSpPr>
        <p:spPr>
          <a:xfrm>
            <a:off x="6612072" y="3771002"/>
            <a:ext cx="2244707" cy="2677656"/>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KBH Tekst" panose="00000500000000000000" pitchFamily="2" charset="0"/>
              </a:rPr>
              <a:t>Podcast</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Inspiring listening experiences as an introduction to literature</a:t>
            </a:r>
            <a:br>
              <a:rPr kumimoji="0" lang="en-US" sz="1400" b="1" i="0" u="none" strike="noStrike" kern="1200" cap="none" spc="0" normalizeH="0" baseline="0" noProof="0" dirty="0">
                <a:ln>
                  <a:noFill/>
                </a:ln>
                <a:effectLst/>
                <a:uLnTx/>
                <a:uFillTx/>
                <a:latin typeface="KBH Tekst" panose="00000500000000000000" pitchFamily="2" charset="0"/>
              </a:rPr>
            </a:br>
            <a:br>
              <a:rPr kumimoji="0" lang="en-US" sz="1400" b="0" i="0" u="none" strike="noStrike" kern="1200" cap="none" spc="0" normalizeH="0" baseline="0" noProof="0" dirty="0">
                <a:ln>
                  <a:noFill/>
                </a:ln>
                <a:effectLst/>
                <a:uLnTx/>
                <a:uFillTx/>
                <a:latin typeface="KBH Tekst" panose="00000500000000000000" pitchFamily="2" charset="0"/>
                <a:ea typeface="Calibri" panose="020F0502020204030204" pitchFamily="34" charset="0"/>
              </a:rPr>
            </a:br>
            <a:r>
              <a:rPr kumimoji="0" lang="en-US" sz="1400" b="1" i="0" u="none" strike="noStrike" kern="1200" cap="none" spc="0" normalizeH="0" baseline="0" noProof="0" dirty="0">
                <a:ln>
                  <a:noFill/>
                </a:ln>
                <a:effectLst/>
                <a:uLnTx/>
                <a:uFillTx/>
                <a:latin typeface="KBH Tekst" panose="00000500000000000000" pitchFamily="2" charset="0"/>
              </a:rPr>
              <a:t>eReolen+</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e-books and audiobooks, podcast-service with national editorial and development</a:t>
            </a:r>
            <a:endParaRPr kumimoji="0" lang="en-US" sz="1400" b="0" i="0" u="none" strike="noStrike" kern="1200" cap="none" spc="0" normalizeH="0" baseline="0" noProof="0" dirty="0">
              <a:ln>
                <a:noFill/>
              </a:ln>
              <a:effectLst/>
              <a:uLnTx/>
              <a:uFillTx/>
              <a:latin typeface="KBH Tekst" panose="00000500000000000000" pitchFamily="2" charset="0"/>
              <a:ea typeface="Calibri" panose="020F0502020204030204" pitchFamily="34" charset="0"/>
            </a:endParaRPr>
          </a:p>
        </p:txBody>
      </p:sp>
      <p:sp>
        <p:nvSpPr>
          <p:cNvPr id="15" name="Tekstfelt 14">
            <a:extLst>
              <a:ext uri="{FF2B5EF4-FFF2-40B4-BE49-F238E27FC236}">
                <a16:creationId xmlns:a16="http://schemas.microsoft.com/office/drawing/2014/main" id="{4ADA45DB-7B19-1CB3-3E4A-93AEF0B7D112}"/>
              </a:ext>
            </a:extLst>
          </p:cNvPr>
          <p:cNvSpPr txBox="1"/>
          <p:nvPr/>
        </p:nvSpPr>
        <p:spPr>
          <a:xfrm>
            <a:off x="9294452" y="3866883"/>
            <a:ext cx="2449997" cy="1169551"/>
          </a:xfrm>
          <a:prstGeom prst="rect">
            <a:avLst/>
          </a:prstGeom>
          <a:solidFill>
            <a:srgbClr val="F6F1D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KBH Tekst" panose="00000500000000000000" pitchFamily="2" charset="0"/>
              </a:rPr>
              <a:t>Biblioteket Online</a:t>
            </a:r>
            <a:br>
              <a:rPr kumimoji="0" lang="en-US" sz="1400" b="1" i="0" u="none" strike="noStrike" kern="1200" cap="none" spc="0" normalizeH="0" baseline="0" noProof="0" dirty="0">
                <a:ln>
                  <a:noFill/>
                </a:ln>
                <a:effectLst/>
                <a:uLnTx/>
                <a:uFillTx/>
                <a:latin typeface="KBH Tekst" panose="00000500000000000000" pitchFamily="2" charset="0"/>
              </a:rPr>
            </a:br>
            <a:r>
              <a:rPr kumimoji="0" lang="en-US" sz="1400" b="0" i="0" u="none" strike="noStrike" kern="1200" cap="none" spc="0" normalizeH="0" baseline="0" noProof="0" dirty="0">
                <a:ln>
                  <a:noFill/>
                </a:ln>
                <a:effectLst/>
                <a:uLnTx/>
                <a:uFillTx/>
                <a:latin typeface="KBH Tekst" panose="00000500000000000000" pitchFamily="2" charset="0"/>
              </a:rPr>
              <a:t>Help, service, support via phone and email</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400" b="0" i="0" u="none" strike="noStrike" kern="1200" cap="none" spc="0" normalizeH="0" baseline="0" noProof="0" dirty="0">
                <a:ln>
                  <a:noFill/>
                </a:ln>
                <a:effectLst/>
                <a:uLnTx/>
                <a:uFillTx/>
                <a:latin typeface="KBH Tekst" panose="00000500000000000000" pitchFamily="2" charset="0"/>
                <a:ea typeface="Aptos" panose="020B0004020202020204" pitchFamily="34" charset="0"/>
                <a:cs typeface="Aptos" panose="020B0004020202020204" pitchFamily="34" charset="0"/>
              </a:rPr>
            </a:br>
            <a:endParaRPr kumimoji="0" lang="en-US" sz="1400" b="0" i="0" u="none" strike="noStrike" kern="1200" cap="none" spc="0" normalizeH="0" baseline="0" noProof="0" dirty="0">
              <a:ln>
                <a:noFill/>
              </a:ln>
              <a:effectLst/>
              <a:uLnTx/>
              <a:uFillTx/>
              <a:latin typeface="KBH Tekst" panose="00000500000000000000" pitchFamily="2" charset="0"/>
            </a:endParaRPr>
          </a:p>
        </p:txBody>
      </p:sp>
      <p:pic>
        <p:nvPicPr>
          <p:cNvPr id="4" name="Grafik 3" descr="Internet med massiv udfyldning">
            <a:extLst>
              <a:ext uri="{FF2B5EF4-FFF2-40B4-BE49-F238E27FC236}">
                <a16:creationId xmlns:a16="http://schemas.microsoft.com/office/drawing/2014/main" id="{7C1193F7-A275-334F-5724-A71BEA22D9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24487" y="2649568"/>
            <a:ext cx="491647" cy="491647"/>
          </a:xfrm>
          <a:prstGeom prst="rect">
            <a:avLst/>
          </a:prstGeom>
          <a:effectLst>
            <a:outerShdw blurRad="63500" sx="102000" sy="102000" algn="ctr" rotWithShape="0">
              <a:prstClr val="black">
                <a:alpha val="40000"/>
              </a:prstClr>
            </a:outerShdw>
          </a:effectLst>
        </p:spPr>
      </p:pic>
      <p:pic>
        <p:nvPicPr>
          <p:cNvPr id="7" name="Grafik 6" descr="Tommelfingeren opad med massiv udfyldning">
            <a:extLst>
              <a:ext uri="{FF2B5EF4-FFF2-40B4-BE49-F238E27FC236}">
                <a16:creationId xmlns:a16="http://schemas.microsoft.com/office/drawing/2014/main" id="{78C39B08-6BD6-EE66-2AC6-A2239D110C6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82637" y="2624391"/>
            <a:ext cx="524299" cy="524299"/>
          </a:xfrm>
          <a:prstGeom prst="rect">
            <a:avLst/>
          </a:prstGeom>
          <a:effectLst>
            <a:outerShdw blurRad="63500" sx="102000" sy="102000" algn="ctr" rotWithShape="0">
              <a:prstClr val="black">
                <a:alpha val="40000"/>
              </a:prstClr>
            </a:outerShdw>
          </a:effectLst>
        </p:spPr>
      </p:pic>
      <p:pic>
        <p:nvPicPr>
          <p:cNvPr id="9" name="Grafik 8">
            <a:extLst>
              <a:ext uri="{FF2B5EF4-FFF2-40B4-BE49-F238E27FC236}">
                <a16:creationId xmlns:a16="http://schemas.microsoft.com/office/drawing/2014/main" id="{FCE6AA3D-CF2E-1F8E-6A77-CE77EFF0D5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08134" y="2705000"/>
            <a:ext cx="477442" cy="477442"/>
          </a:xfrm>
          <a:prstGeom prst="rect">
            <a:avLst/>
          </a:prstGeom>
        </p:spPr>
      </p:pic>
      <p:pic>
        <p:nvPicPr>
          <p:cNvPr id="16" name="Grafik 15" descr="Callcenter med massiv udfyldning">
            <a:extLst>
              <a:ext uri="{FF2B5EF4-FFF2-40B4-BE49-F238E27FC236}">
                <a16:creationId xmlns:a16="http://schemas.microsoft.com/office/drawing/2014/main" id="{880AD72A-0A80-8E41-B7E6-27023D75415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280729" y="2663773"/>
            <a:ext cx="477442" cy="477442"/>
          </a:xfrm>
          <a:prstGeom prst="rect">
            <a:avLst/>
          </a:prstGeom>
          <a:effectLst>
            <a:outerShdw blurRad="63500" sx="102000" sy="102000" algn="ctr" rotWithShape="0">
              <a:prstClr val="black">
                <a:alpha val="40000"/>
              </a:prstClr>
            </a:outerShdw>
          </a:effectLst>
        </p:spPr>
      </p:pic>
      <p:sp>
        <p:nvSpPr>
          <p:cNvPr id="6" name="Titel 5">
            <a:extLst>
              <a:ext uri="{FF2B5EF4-FFF2-40B4-BE49-F238E27FC236}">
                <a16:creationId xmlns:a16="http://schemas.microsoft.com/office/drawing/2014/main" id="{D9D34B67-C174-0823-726A-107AE00911B2}"/>
              </a:ext>
            </a:extLst>
          </p:cNvPr>
          <p:cNvSpPr>
            <a:spLocks noGrp="1"/>
          </p:cNvSpPr>
          <p:nvPr>
            <p:ph type="title"/>
          </p:nvPr>
        </p:nvSpPr>
        <p:spPr>
          <a:xfrm>
            <a:off x="737691" y="951021"/>
            <a:ext cx="10752002" cy="893928"/>
          </a:xfrm>
        </p:spPr>
        <p:txBody>
          <a:bodyPr anchor="t"/>
          <a:lstStyle/>
          <a:p>
            <a:r>
              <a:rPr lang="da-DK" dirty="0"/>
              <a:t>Digital services</a:t>
            </a:r>
          </a:p>
        </p:txBody>
      </p:sp>
    </p:spTree>
    <p:extLst>
      <p:ext uri="{BB962C8B-B14F-4D97-AF65-F5344CB8AC3E}">
        <p14:creationId xmlns:p14="http://schemas.microsoft.com/office/powerpoint/2010/main" val="9900945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1DC012D-8EE2-4825-8EE0-13A453B40EE4}"/>
              </a:ext>
            </a:extLst>
          </p:cNvPr>
          <p:cNvSpPr>
            <a:spLocks noGrp="1"/>
          </p:cNvSpPr>
          <p:nvPr>
            <p:ph type="title"/>
          </p:nvPr>
        </p:nvSpPr>
        <p:spPr>
          <a:xfrm>
            <a:off x="719998" y="894268"/>
            <a:ext cx="5951258" cy="893928"/>
          </a:xfrm>
        </p:spPr>
        <p:txBody>
          <a:bodyPr/>
          <a:lstStyle/>
          <a:p>
            <a:r>
              <a:rPr lang="en-US" noProof="0" dirty="0">
                <a:solidFill>
                  <a:schemeClr val="tx1"/>
                </a:solidFill>
              </a:rPr>
              <a:t>SoMe-team of the year!</a:t>
            </a:r>
          </a:p>
        </p:txBody>
      </p:sp>
      <p:sp>
        <p:nvSpPr>
          <p:cNvPr id="4" name="Slide Number Placeholder 3">
            <a:extLst>
              <a:ext uri="{FF2B5EF4-FFF2-40B4-BE49-F238E27FC236}">
                <a16:creationId xmlns:a16="http://schemas.microsoft.com/office/drawing/2014/main" id="{F8A4C14C-7E08-4D96-A85A-1CC48CDAE6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9873C9-BF5D-4A9A-BB31-45BBB7BABAF7}" type="slidenum">
              <a:rPr kumimoji="0" lang="da-DK" sz="1000" b="0" i="0" u="none" strike="noStrike" kern="1200" cap="none" spc="0" normalizeH="0" baseline="0" noProof="0" smtClean="0">
                <a:ln>
                  <a:noFill/>
                </a:ln>
                <a:solidFill>
                  <a:prstClr val="black"/>
                </a:solidFill>
                <a:effectLst/>
                <a:uLnTx/>
                <a:uFillTx/>
                <a:latin typeface="KBH"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000" b="0" i="0" u="none" strike="noStrike" kern="1200" cap="none" spc="0" normalizeH="0" baseline="0" noProof="0" dirty="0">
              <a:ln>
                <a:noFill/>
              </a:ln>
              <a:solidFill>
                <a:prstClr val="black"/>
              </a:solidFill>
              <a:effectLst/>
              <a:uLnTx/>
              <a:uFillTx/>
              <a:latin typeface="KBH" panose="00000500000000000000" pitchFamily="2" charset="0"/>
              <a:ea typeface="+mn-ea"/>
              <a:cs typeface="+mn-cs"/>
            </a:endParaRPr>
          </a:p>
        </p:txBody>
      </p:sp>
      <p:pic>
        <p:nvPicPr>
          <p:cNvPr id="2050" name="Picture 2" descr="No alternative text description for this image">
            <a:extLst>
              <a:ext uri="{FF2B5EF4-FFF2-40B4-BE49-F238E27FC236}">
                <a16:creationId xmlns:a16="http://schemas.microsoft.com/office/drawing/2014/main" id="{7BEA71A7-6D63-01F7-3737-7250678ED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101" y="0"/>
            <a:ext cx="54864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BFA6A0D7-1DBC-2581-E2EF-26A4DA9DEBD9}"/>
              </a:ext>
            </a:extLst>
          </p:cNvPr>
          <p:cNvPicPr>
            <a:picLocks noChangeAspect="1"/>
          </p:cNvPicPr>
          <p:nvPr/>
        </p:nvPicPr>
        <p:blipFill>
          <a:blip r:embed="rId4"/>
          <a:stretch>
            <a:fillRect/>
          </a:stretch>
        </p:blipFill>
        <p:spPr>
          <a:xfrm>
            <a:off x="71723" y="2041013"/>
            <a:ext cx="6880910" cy="3993386"/>
          </a:xfrm>
          <a:prstGeom prst="rect">
            <a:avLst/>
          </a:prstGeom>
        </p:spPr>
      </p:pic>
    </p:spTree>
    <p:extLst>
      <p:ext uri="{BB962C8B-B14F-4D97-AF65-F5344CB8AC3E}">
        <p14:creationId xmlns:p14="http://schemas.microsoft.com/office/powerpoint/2010/main" val="3263490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51C192F-9D12-C11F-8DC0-3241169B5769}"/>
              </a:ext>
            </a:extLst>
          </p:cNvPr>
          <p:cNvSpPr/>
          <p:nvPr/>
        </p:nvSpPr>
        <p:spPr>
          <a:xfrm>
            <a:off x="4945626" y="0"/>
            <a:ext cx="7246374" cy="6858000"/>
          </a:xfrm>
          <a:prstGeom prst="rect">
            <a:avLst/>
          </a:prstGeom>
          <a:solidFill>
            <a:srgbClr val="F6F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chemeClr val="tx1"/>
              </a:solidFill>
              <a:effectLst/>
              <a:uLnTx/>
              <a:uFillTx/>
              <a:latin typeface="KBH Medium"/>
              <a:ea typeface="+mn-ea"/>
              <a:cs typeface="+mn-cs"/>
            </a:endParaRPr>
          </a:p>
        </p:txBody>
      </p:sp>
      <p:sp>
        <p:nvSpPr>
          <p:cNvPr id="3" name="Ellipse 2">
            <a:extLst>
              <a:ext uri="{FF2B5EF4-FFF2-40B4-BE49-F238E27FC236}">
                <a16:creationId xmlns:a16="http://schemas.microsoft.com/office/drawing/2014/main" id="{A326ED35-EBCF-B51A-1495-E00FE163CAB2}"/>
              </a:ext>
            </a:extLst>
          </p:cNvPr>
          <p:cNvSpPr/>
          <p:nvPr/>
        </p:nvSpPr>
        <p:spPr>
          <a:xfrm>
            <a:off x="7897299" y="1470214"/>
            <a:ext cx="1343025" cy="126682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KBH Medium"/>
              <a:ea typeface="+mn-ea"/>
              <a:cs typeface="+mn-cs"/>
            </a:endParaRPr>
          </a:p>
        </p:txBody>
      </p:sp>
      <p:sp>
        <p:nvSpPr>
          <p:cNvPr id="4" name="Rektangel 3">
            <a:extLst>
              <a:ext uri="{FF2B5EF4-FFF2-40B4-BE49-F238E27FC236}">
                <a16:creationId xmlns:a16="http://schemas.microsoft.com/office/drawing/2014/main" id="{9C420015-10B4-B571-6555-9A9D2E4722B1}"/>
              </a:ext>
            </a:extLst>
          </p:cNvPr>
          <p:cNvSpPr/>
          <p:nvPr/>
        </p:nvSpPr>
        <p:spPr>
          <a:xfrm>
            <a:off x="5029337" y="1833946"/>
            <a:ext cx="7246375" cy="526481"/>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5" name="Ellipse 4">
            <a:extLst>
              <a:ext uri="{FF2B5EF4-FFF2-40B4-BE49-F238E27FC236}">
                <a16:creationId xmlns:a16="http://schemas.microsoft.com/office/drawing/2014/main" id="{DBEC5CEB-9176-8D3D-5FF0-E47596869407}"/>
              </a:ext>
            </a:extLst>
          </p:cNvPr>
          <p:cNvSpPr/>
          <p:nvPr/>
        </p:nvSpPr>
        <p:spPr>
          <a:xfrm>
            <a:off x="8032025" y="1558482"/>
            <a:ext cx="1095374" cy="1042988"/>
          </a:xfrm>
          <a:prstGeom prst="ellipse">
            <a:avLst/>
          </a:prstGeom>
          <a:solidFill>
            <a:srgbClr val="F6F1DD"/>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prstClr val="white"/>
              </a:solidFill>
              <a:effectLst/>
              <a:uLnTx/>
              <a:uFillTx/>
              <a:latin typeface="KBH Medium"/>
              <a:ea typeface="+mn-ea"/>
              <a:cs typeface="+mn-cs"/>
            </a:endParaRPr>
          </a:p>
        </p:txBody>
      </p:sp>
      <p:sp>
        <p:nvSpPr>
          <p:cNvPr id="6" name="Tekstfelt 5">
            <a:extLst>
              <a:ext uri="{FF2B5EF4-FFF2-40B4-BE49-F238E27FC236}">
                <a16:creationId xmlns:a16="http://schemas.microsoft.com/office/drawing/2014/main" id="{8F6F6B38-CF38-333E-B9AE-A97BAF36176C}"/>
              </a:ext>
            </a:extLst>
          </p:cNvPr>
          <p:cNvSpPr txBox="1"/>
          <p:nvPr/>
        </p:nvSpPr>
        <p:spPr>
          <a:xfrm>
            <a:off x="5426806" y="2975823"/>
            <a:ext cx="6284008" cy="2462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KBH Tekst" panose="00000500000000000000" pitchFamily="2" charset="0"/>
                <a:ea typeface="+mn-ea"/>
                <a:cs typeface="+mn-cs"/>
              </a:rPr>
              <a:t>Analysis of e-mail inquiries showed that a number of questions should be remedied by a better help page/FAQ section at bibliotek.kk.dk.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KBH Tekst" panose="00000500000000000000" pitchFamily="2" charset="0"/>
                <a:ea typeface="+mn-ea"/>
                <a:cs typeface="+mn-cs"/>
              </a:rPr>
              <a:t>The help pages was developed, implemented and adjusted so borrowers </a:t>
            </a:r>
            <a:r>
              <a:rPr lang="en-US" sz="1400" dirty="0">
                <a:latin typeface="KBH Tekst" panose="00000500000000000000" pitchFamily="2" charset="0"/>
              </a:rPr>
              <a:t>got </a:t>
            </a:r>
            <a:r>
              <a:rPr kumimoji="0" lang="en-US" sz="1400" b="0" i="0" u="none" strike="noStrike" kern="1200" cap="none" spc="0" normalizeH="0" baseline="0" noProof="0" dirty="0">
                <a:ln>
                  <a:noFill/>
                </a:ln>
                <a:effectLst/>
                <a:uLnTx/>
                <a:uFillTx/>
                <a:latin typeface="KBH Tekst" panose="00000500000000000000" pitchFamily="2" charset="0"/>
                <a:ea typeface="+mn-ea"/>
                <a:cs typeface="+mn-cs"/>
              </a:rPr>
              <a:t>the opportunity to have their questions resolved immediately.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effectLst/>
              <a:uLnTx/>
              <a:uFillTx/>
              <a:latin typeface="KBH Tekst" panose="000005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KBH Tekst" panose="00000500000000000000" pitchFamily="2" charset="0"/>
                <a:ea typeface="+mn-ea"/>
                <a:cs typeface="+mn-cs"/>
              </a:rPr>
              <a:t>After full implementation, the number of inquiries via email dropped from approx. 8,000 annually (2018) to approx. 2,200 annually (2021), i.e. a decrease of 75%.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effectLst/>
              <a:uLnTx/>
              <a:uFillTx/>
              <a:latin typeface="KBH Tekst" panose="00000500000000000000" pitchFamily="2" charset="0"/>
              <a:ea typeface="+mn-ea"/>
              <a:cs typeface="+mn-cs"/>
            </a:endParaRPr>
          </a:p>
        </p:txBody>
      </p:sp>
      <p:sp>
        <p:nvSpPr>
          <p:cNvPr id="7" name="Tekstfelt 6">
            <a:extLst>
              <a:ext uri="{FF2B5EF4-FFF2-40B4-BE49-F238E27FC236}">
                <a16:creationId xmlns:a16="http://schemas.microsoft.com/office/drawing/2014/main" id="{C8E33763-3CC4-842B-22A1-0E7E9D62D9E7}"/>
              </a:ext>
            </a:extLst>
          </p:cNvPr>
          <p:cNvSpPr txBox="1"/>
          <p:nvPr/>
        </p:nvSpPr>
        <p:spPr>
          <a:xfrm>
            <a:off x="6575853" y="612216"/>
            <a:ext cx="398591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800" b="0" i="0" u="none" strike="noStrike" kern="1200" cap="none" spc="0" normalizeH="0" baseline="0" noProof="0" dirty="0">
                <a:ln>
                  <a:noFill/>
                </a:ln>
                <a:effectLst/>
                <a:uLnTx/>
                <a:uFillTx/>
                <a:latin typeface="KBH Black" panose="00000A00000000000000" pitchFamily="2" charset="0"/>
                <a:ea typeface="Aptos" panose="020B0004020202020204" pitchFamily="34" charset="0"/>
                <a:cs typeface="Aptos" panose="020B0004020202020204" pitchFamily="34" charset="0"/>
              </a:rPr>
              <a:t>Help pages and mail</a:t>
            </a:r>
            <a:endParaRPr kumimoji="0" lang="da-DK" sz="3200" b="0" i="0" u="none" strike="noStrike" kern="1200" cap="none" spc="0" normalizeH="0" baseline="0" noProof="0" dirty="0">
              <a:ln>
                <a:noFill/>
              </a:ln>
              <a:effectLst/>
              <a:uLnTx/>
              <a:uFillTx/>
              <a:latin typeface="KBH Black" panose="00000A00000000000000" pitchFamily="2" charset="0"/>
              <a:ea typeface="Aptos" panose="020B0004020202020204" pitchFamily="34" charset="0"/>
              <a:cs typeface="Aptos" panose="020B0004020202020204" pitchFamily="34" charset="0"/>
            </a:endParaRPr>
          </a:p>
        </p:txBody>
      </p:sp>
      <p:sp>
        <p:nvSpPr>
          <p:cNvPr id="10" name="Rektangel 9">
            <a:extLst>
              <a:ext uri="{FF2B5EF4-FFF2-40B4-BE49-F238E27FC236}">
                <a16:creationId xmlns:a16="http://schemas.microsoft.com/office/drawing/2014/main" id="{9EBC5D95-3274-9754-DCCF-7B29D60D1B07}"/>
              </a:ext>
            </a:extLst>
          </p:cNvPr>
          <p:cNvSpPr/>
          <p:nvPr/>
        </p:nvSpPr>
        <p:spPr>
          <a:xfrm>
            <a:off x="28982" y="9932"/>
            <a:ext cx="4945621" cy="6858000"/>
          </a:xfrm>
          <a:prstGeom prst="rect">
            <a:avLst/>
          </a:prstGeom>
          <a:solidFill>
            <a:srgbClr val="C5A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9" name="Tekstfelt 8">
            <a:extLst>
              <a:ext uri="{FF2B5EF4-FFF2-40B4-BE49-F238E27FC236}">
                <a16:creationId xmlns:a16="http://schemas.microsoft.com/office/drawing/2014/main" id="{1437D2F8-1DE3-8E16-E513-85954A958C16}"/>
              </a:ext>
            </a:extLst>
          </p:cNvPr>
          <p:cNvSpPr txBox="1"/>
          <p:nvPr/>
        </p:nvSpPr>
        <p:spPr>
          <a:xfrm>
            <a:off x="677573" y="2538459"/>
            <a:ext cx="394438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KBH Black" panose="00000A00000000000000" pitchFamily="2" charset="0"/>
                <a:ea typeface="Aptos" panose="020B0004020202020204" pitchFamily="34" charset="0"/>
                <a:cs typeface="Aptos" panose="020B0004020202020204" pitchFamily="34" charset="0"/>
              </a:rPr>
              <a:t>Digital solutions based on data</a:t>
            </a:r>
            <a:endParaRPr kumimoji="0" lang="en-US" sz="3600" b="0" i="0" u="none" strike="noStrike" kern="1200" cap="none" spc="0" normalizeH="0" baseline="0" noProof="0" dirty="0">
              <a:ln>
                <a:noFill/>
              </a:ln>
              <a:solidFill>
                <a:schemeClr val="bg1"/>
              </a:solidFill>
              <a:effectLst/>
              <a:uLnTx/>
              <a:uFillTx/>
              <a:latin typeface="KBH Black" panose="00000A00000000000000" pitchFamily="2" charset="0"/>
              <a:ea typeface="Aptos" panose="020B0004020202020204" pitchFamily="34" charset="0"/>
              <a:cs typeface="Aptos" panose="020B0004020202020204" pitchFamily="34" charset="0"/>
            </a:endParaRPr>
          </a:p>
        </p:txBody>
      </p:sp>
      <p:pic>
        <p:nvPicPr>
          <p:cNvPr id="11" name="Grafik 10" descr="Callcenter med massiv udfyldning">
            <a:extLst>
              <a:ext uri="{FF2B5EF4-FFF2-40B4-BE49-F238E27FC236}">
                <a16:creationId xmlns:a16="http://schemas.microsoft.com/office/drawing/2014/main" id="{836A9FF9-44D2-3EBE-EAED-25FA4E2F5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36486" y="1747652"/>
            <a:ext cx="664648" cy="664648"/>
          </a:xfrm>
          <a:prstGeom prst="rect">
            <a:avLst/>
          </a:prstGeom>
          <a:effectLst/>
        </p:spPr>
      </p:pic>
      <p:sp>
        <p:nvSpPr>
          <p:cNvPr id="8" name="Ellipse 7">
            <a:extLst>
              <a:ext uri="{FF2B5EF4-FFF2-40B4-BE49-F238E27FC236}">
                <a16:creationId xmlns:a16="http://schemas.microsoft.com/office/drawing/2014/main" id="{F6703441-902D-F03C-9FA6-833A2F58B67E}"/>
              </a:ext>
            </a:extLst>
          </p:cNvPr>
          <p:cNvSpPr/>
          <p:nvPr/>
        </p:nvSpPr>
        <p:spPr>
          <a:xfrm rot="1569471">
            <a:off x="2401391" y="500622"/>
            <a:ext cx="620268" cy="586168"/>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12" name="Ellipse 11">
            <a:extLst>
              <a:ext uri="{FF2B5EF4-FFF2-40B4-BE49-F238E27FC236}">
                <a16:creationId xmlns:a16="http://schemas.microsoft.com/office/drawing/2014/main" id="{42254E59-B04B-E320-E234-31BDF5F426EB}"/>
              </a:ext>
            </a:extLst>
          </p:cNvPr>
          <p:cNvSpPr/>
          <p:nvPr/>
        </p:nvSpPr>
        <p:spPr>
          <a:xfrm>
            <a:off x="4257147" y="1052909"/>
            <a:ext cx="479814" cy="419214"/>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13" name="Ellipse 12">
            <a:extLst>
              <a:ext uri="{FF2B5EF4-FFF2-40B4-BE49-F238E27FC236}">
                <a16:creationId xmlns:a16="http://schemas.microsoft.com/office/drawing/2014/main" id="{2496FF7B-7BC2-A03F-2C0C-17345F7857E2}"/>
              </a:ext>
            </a:extLst>
          </p:cNvPr>
          <p:cNvSpPr/>
          <p:nvPr/>
        </p:nvSpPr>
        <p:spPr>
          <a:xfrm>
            <a:off x="3970170" y="3368706"/>
            <a:ext cx="786383" cy="727306"/>
          </a:xfrm>
          <a:prstGeom prst="ellipse">
            <a:avLst/>
          </a:prstGeom>
          <a:solidFill>
            <a:schemeClr val="bg1">
              <a:lumMod val="85000"/>
            </a:schemeClr>
          </a:solidFill>
          <a:ln>
            <a:noFill/>
          </a:ln>
          <a:effectLst>
            <a:outerShdw blurRad="63500" sx="102000" sy="102000" algn="ctr" rotWithShape="0">
              <a:schemeClr val="bg1">
                <a:lumMod val="75000"/>
                <a:alpha val="4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cxnSp>
        <p:nvCxnSpPr>
          <p:cNvPr id="14" name="Lige forbindelse 13">
            <a:extLst>
              <a:ext uri="{FF2B5EF4-FFF2-40B4-BE49-F238E27FC236}">
                <a16:creationId xmlns:a16="http://schemas.microsoft.com/office/drawing/2014/main" id="{47F8F5A1-C29A-00E9-FBC0-E7797FB6955D}"/>
              </a:ext>
            </a:extLst>
          </p:cNvPr>
          <p:cNvCxnSpPr>
            <a:cxnSpLocks/>
            <a:stCxn id="8" idx="4"/>
            <a:endCxn id="32" idx="7"/>
          </p:cNvCxnSpPr>
          <p:nvPr/>
        </p:nvCxnSpPr>
        <p:spPr>
          <a:xfrm flipH="1">
            <a:off x="2353755" y="1056773"/>
            <a:ext cx="228565" cy="412322"/>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5" name="Lige forbindelse 14">
            <a:extLst>
              <a:ext uri="{FF2B5EF4-FFF2-40B4-BE49-F238E27FC236}">
                <a16:creationId xmlns:a16="http://schemas.microsoft.com/office/drawing/2014/main" id="{E7B44498-819D-B24C-2A9C-E716B37CE762}"/>
              </a:ext>
            </a:extLst>
          </p:cNvPr>
          <p:cNvCxnSpPr>
            <a:cxnSpLocks/>
            <a:stCxn id="12" idx="3"/>
            <a:endCxn id="22" idx="7"/>
          </p:cNvCxnSpPr>
          <p:nvPr/>
        </p:nvCxnSpPr>
        <p:spPr>
          <a:xfrm flipH="1">
            <a:off x="3975868" y="1410731"/>
            <a:ext cx="351546" cy="402831"/>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6" name="Lige forbindelse 15">
            <a:extLst>
              <a:ext uri="{FF2B5EF4-FFF2-40B4-BE49-F238E27FC236}">
                <a16:creationId xmlns:a16="http://schemas.microsoft.com/office/drawing/2014/main" id="{C06B5BBC-5535-16AC-D38F-858EF2CA71B1}"/>
              </a:ext>
            </a:extLst>
          </p:cNvPr>
          <p:cNvCxnSpPr>
            <a:cxnSpLocks/>
          </p:cNvCxnSpPr>
          <p:nvPr/>
        </p:nvCxnSpPr>
        <p:spPr>
          <a:xfrm>
            <a:off x="1976420" y="1984788"/>
            <a:ext cx="560417" cy="64630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7" name="Lige forbindelse 16">
            <a:extLst>
              <a:ext uri="{FF2B5EF4-FFF2-40B4-BE49-F238E27FC236}">
                <a16:creationId xmlns:a16="http://schemas.microsoft.com/office/drawing/2014/main" id="{25C6E459-9ED9-D98E-9723-11FA58EE32F0}"/>
              </a:ext>
            </a:extLst>
          </p:cNvPr>
          <p:cNvCxnSpPr>
            <a:cxnSpLocks/>
          </p:cNvCxnSpPr>
          <p:nvPr/>
        </p:nvCxnSpPr>
        <p:spPr>
          <a:xfrm>
            <a:off x="2536837" y="2631088"/>
            <a:ext cx="0" cy="1883664"/>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Ellipse 17">
            <a:extLst>
              <a:ext uri="{FF2B5EF4-FFF2-40B4-BE49-F238E27FC236}">
                <a16:creationId xmlns:a16="http://schemas.microsoft.com/office/drawing/2014/main" id="{DEE754A9-EF05-C15A-12FF-FFE79D03F525}"/>
              </a:ext>
            </a:extLst>
          </p:cNvPr>
          <p:cNvSpPr/>
          <p:nvPr/>
        </p:nvSpPr>
        <p:spPr>
          <a:xfrm>
            <a:off x="2462478" y="4507211"/>
            <a:ext cx="153365" cy="151695"/>
          </a:xfrm>
          <a:prstGeom prst="ellipse">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cxnSp>
        <p:nvCxnSpPr>
          <p:cNvPr id="19" name="Lige forbindelse 18">
            <a:extLst>
              <a:ext uri="{FF2B5EF4-FFF2-40B4-BE49-F238E27FC236}">
                <a16:creationId xmlns:a16="http://schemas.microsoft.com/office/drawing/2014/main" id="{C91D089E-5688-CE21-28AA-6369D5B405CB}"/>
              </a:ext>
            </a:extLst>
          </p:cNvPr>
          <p:cNvCxnSpPr>
            <a:cxnSpLocks/>
            <a:stCxn id="22" idx="3"/>
          </p:cNvCxnSpPr>
          <p:nvPr/>
        </p:nvCxnSpPr>
        <p:spPr>
          <a:xfrm flipH="1">
            <a:off x="3036859" y="2327845"/>
            <a:ext cx="382951" cy="68188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0" name="Lige forbindelse 19">
            <a:extLst>
              <a:ext uri="{FF2B5EF4-FFF2-40B4-BE49-F238E27FC236}">
                <a16:creationId xmlns:a16="http://schemas.microsoft.com/office/drawing/2014/main" id="{E5409146-6EBD-42D4-851D-96DD296419A7}"/>
              </a:ext>
            </a:extLst>
          </p:cNvPr>
          <p:cNvCxnSpPr>
            <a:cxnSpLocks/>
          </p:cNvCxnSpPr>
          <p:nvPr/>
        </p:nvCxnSpPr>
        <p:spPr>
          <a:xfrm>
            <a:off x="3039095" y="3009724"/>
            <a:ext cx="0" cy="1883664"/>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1" name="Ellipse 20">
            <a:extLst>
              <a:ext uri="{FF2B5EF4-FFF2-40B4-BE49-F238E27FC236}">
                <a16:creationId xmlns:a16="http://schemas.microsoft.com/office/drawing/2014/main" id="{D3CBC284-A632-67F0-14AA-2424FE6309CF}"/>
              </a:ext>
            </a:extLst>
          </p:cNvPr>
          <p:cNvSpPr/>
          <p:nvPr/>
        </p:nvSpPr>
        <p:spPr>
          <a:xfrm>
            <a:off x="2960176" y="4920575"/>
            <a:ext cx="153365" cy="151695"/>
          </a:xfrm>
          <a:prstGeom prst="ellipse">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22" name="Ellipse 21">
            <a:extLst>
              <a:ext uri="{FF2B5EF4-FFF2-40B4-BE49-F238E27FC236}">
                <a16:creationId xmlns:a16="http://schemas.microsoft.com/office/drawing/2014/main" id="{781067DB-E910-5C7C-5AF5-682F47E55D93}"/>
              </a:ext>
            </a:extLst>
          </p:cNvPr>
          <p:cNvSpPr/>
          <p:nvPr/>
        </p:nvSpPr>
        <p:spPr>
          <a:xfrm>
            <a:off x="3304647" y="1707050"/>
            <a:ext cx="786384" cy="727307"/>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cxnSp>
        <p:nvCxnSpPr>
          <p:cNvPr id="23" name="Lige forbindelse 22">
            <a:extLst>
              <a:ext uri="{FF2B5EF4-FFF2-40B4-BE49-F238E27FC236}">
                <a16:creationId xmlns:a16="http://schemas.microsoft.com/office/drawing/2014/main" id="{C5075669-F577-CB0D-B658-A3E785BAA4E6}"/>
              </a:ext>
            </a:extLst>
          </p:cNvPr>
          <p:cNvCxnSpPr>
            <a:cxnSpLocks/>
          </p:cNvCxnSpPr>
          <p:nvPr/>
        </p:nvCxnSpPr>
        <p:spPr>
          <a:xfrm>
            <a:off x="1871634" y="4064869"/>
            <a:ext cx="560417" cy="646300"/>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4" name="Lige forbindelse 23">
            <a:extLst>
              <a:ext uri="{FF2B5EF4-FFF2-40B4-BE49-F238E27FC236}">
                <a16:creationId xmlns:a16="http://schemas.microsoft.com/office/drawing/2014/main" id="{DBC692B5-ED9C-89AE-4C8D-0A9C158E4373}"/>
              </a:ext>
            </a:extLst>
          </p:cNvPr>
          <p:cNvCxnSpPr>
            <a:cxnSpLocks/>
          </p:cNvCxnSpPr>
          <p:nvPr/>
        </p:nvCxnSpPr>
        <p:spPr>
          <a:xfrm>
            <a:off x="2432051" y="4711169"/>
            <a:ext cx="0" cy="1883664"/>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Ellipse 24">
            <a:extLst>
              <a:ext uri="{FF2B5EF4-FFF2-40B4-BE49-F238E27FC236}">
                <a16:creationId xmlns:a16="http://schemas.microsoft.com/office/drawing/2014/main" id="{3066C516-5A1D-CA7B-998C-A3A4090CB4C2}"/>
              </a:ext>
            </a:extLst>
          </p:cNvPr>
          <p:cNvSpPr/>
          <p:nvPr/>
        </p:nvSpPr>
        <p:spPr>
          <a:xfrm>
            <a:off x="2364132" y="6561531"/>
            <a:ext cx="153365" cy="151695"/>
          </a:xfrm>
          <a:prstGeom prst="ellipse">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26" name="Ellipse 25">
            <a:extLst>
              <a:ext uri="{FF2B5EF4-FFF2-40B4-BE49-F238E27FC236}">
                <a16:creationId xmlns:a16="http://schemas.microsoft.com/office/drawing/2014/main" id="{C4E86F6C-B1BC-D760-CDE2-C5F0817518E3}"/>
              </a:ext>
            </a:extLst>
          </p:cNvPr>
          <p:cNvSpPr/>
          <p:nvPr/>
        </p:nvSpPr>
        <p:spPr>
          <a:xfrm>
            <a:off x="1616441" y="3724881"/>
            <a:ext cx="479814" cy="419214"/>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cxnSp>
        <p:nvCxnSpPr>
          <p:cNvPr id="27" name="Lige forbindelse 26">
            <a:extLst>
              <a:ext uri="{FF2B5EF4-FFF2-40B4-BE49-F238E27FC236}">
                <a16:creationId xmlns:a16="http://schemas.microsoft.com/office/drawing/2014/main" id="{30128E64-E438-5E02-4144-0040FA1ACA7C}"/>
              </a:ext>
            </a:extLst>
          </p:cNvPr>
          <p:cNvCxnSpPr>
            <a:cxnSpLocks/>
            <a:stCxn id="13" idx="3"/>
          </p:cNvCxnSpPr>
          <p:nvPr/>
        </p:nvCxnSpPr>
        <p:spPr>
          <a:xfrm flipH="1">
            <a:off x="3511994" y="3989501"/>
            <a:ext cx="573339" cy="415554"/>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28" name="Lige forbindelse 27">
            <a:extLst>
              <a:ext uri="{FF2B5EF4-FFF2-40B4-BE49-F238E27FC236}">
                <a16:creationId xmlns:a16="http://schemas.microsoft.com/office/drawing/2014/main" id="{61718612-2FF4-2D9A-D950-34A89B097F9D}"/>
              </a:ext>
            </a:extLst>
          </p:cNvPr>
          <p:cNvCxnSpPr>
            <a:cxnSpLocks/>
          </p:cNvCxnSpPr>
          <p:nvPr/>
        </p:nvCxnSpPr>
        <p:spPr>
          <a:xfrm>
            <a:off x="3483639" y="4390726"/>
            <a:ext cx="0" cy="1883664"/>
          </a:xfrm>
          <a:prstGeom prst="line">
            <a:avLst/>
          </a:prstGeom>
          <a:ln w="2857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Ellipse 28">
            <a:extLst>
              <a:ext uri="{FF2B5EF4-FFF2-40B4-BE49-F238E27FC236}">
                <a16:creationId xmlns:a16="http://schemas.microsoft.com/office/drawing/2014/main" id="{18A71196-F4DB-1842-FFDF-6A889B8F71E8}"/>
              </a:ext>
            </a:extLst>
          </p:cNvPr>
          <p:cNvSpPr/>
          <p:nvPr/>
        </p:nvSpPr>
        <p:spPr>
          <a:xfrm>
            <a:off x="3415720" y="6241088"/>
            <a:ext cx="153365" cy="151695"/>
          </a:xfrm>
          <a:prstGeom prst="ellipse">
            <a:avLst/>
          </a:prstGeom>
          <a:solidFill>
            <a:schemeClr val="bg1">
              <a:lumMod val="8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
        <p:nvSpPr>
          <p:cNvPr id="30" name="Ellipse 29">
            <a:extLst>
              <a:ext uri="{FF2B5EF4-FFF2-40B4-BE49-F238E27FC236}">
                <a16:creationId xmlns:a16="http://schemas.microsoft.com/office/drawing/2014/main" id="{77600EC0-D681-2570-C9A6-B9F6F8A36BE9}"/>
              </a:ext>
            </a:extLst>
          </p:cNvPr>
          <p:cNvSpPr/>
          <p:nvPr/>
        </p:nvSpPr>
        <p:spPr>
          <a:xfrm rot="20780368">
            <a:off x="1188740" y="2020699"/>
            <a:ext cx="290957" cy="262892"/>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cxnSp>
        <p:nvCxnSpPr>
          <p:cNvPr id="31" name="Lige forbindelse 30">
            <a:extLst>
              <a:ext uri="{FF2B5EF4-FFF2-40B4-BE49-F238E27FC236}">
                <a16:creationId xmlns:a16="http://schemas.microsoft.com/office/drawing/2014/main" id="{B823B977-380E-5512-E928-18C408FD3A1E}"/>
              </a:ext>
            </a:extLst>
          </p:cNvPr>
          <p:cNvCxnSpPr>
            <a:cxnSpLocks/>
            <a:stCxn id="30" idx="6"/>
            <a:endCxn id="32" idx="3"/>
          </p:cNvCxnSpPr>
          <p:nvPr/>
        </p:nvCxnSpPr>
        <p:spPr>
          <a:xfrm flipV="1">
            <a:off x="1475582" y="1984788"/>
            <a:ext cx="322115" cy="13300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2" name="Ellipse 31">
            <a:extLst>
              <a:ext uri="{FF2B5EF4-FFF2-40B4-BE49-F238E27FC236}">
                <a16:creationId xmlns:a16="http://schemas.microsoft.com/office/drawing/2014/main" id="{E2E38D27-011F-B599-582E-7F64B40BB981}"/>
              </a:ext>
            </a:extLst>
          </p:cNvPr>
          <p:cNvSpPr/>
          <p:nvPr/>
        </p:nvSpPr>
        <p:spPr>
          <a:xfrm>
            <a:off x="1682534" y="1362292"/>
            <a:ext cx="786384" cy="729299"/>
          </a:xfrm>
          <a:prstGeom prst="ellipse">
            <a:avLst/>
          </a:prstGeom>
          <a:solidFill>
            <a:schemeClr val="bg1">
              <a:lumMod val="85000"/>
            </a:schemeClr>
          </a:solidFill>
          <a:ln>
            <a:no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KBH Medium"/>
              <a:ea typeface="+mn-ea"/>
              <a:cs typeface="+mn-cs"/>
            </a:endParaRPr>
          </a:p>
        </p:txBody>
      </p:sp>
    </p:spTree>
    <p:extLst>
      <p:ext uri="{BB962C8B-B14F-4D97-AF65-F5344CB8AC3E}">
        <p14:creationId xmlns:p14="http://schemas.microsoft.com/office/powerpoint/2010/main" val="1501247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6" name="Gruppe 1025">
            <a:extLst>
              <a:ext uri="{FF2B5EF4-FFF2-40B4-BE49-F238E27FC236}">
                <a16:creationId xmlns:a16="http://schemas.microsoft.com/office/drawing/2014/main" id="{3C3A383E-F546-BBBE-7C41-4A7DAFED1C25}"/>
              </a:ext>
            </a:extLst>
          </p:cNvPr>
          <p:cNvGrpSpPr/>
          <p:nvPr/>
        </p:nvGrpSpPr>
        <p:grpSpPr>
          <a:xfrm>
            <a:off x="6311469" y="1379241"/>
            <a:ext cx="3078862" cy="1838421"/>
            <a:chOff x="6311469" y="1379241"/>
            <a:chExt cx="3078862" cy="1838421"/>
          </a:xfrm>
        </p:grpSpPr>
        <p:pic>
          <p:nvPicPr>
            <p:cNvPr id="1032" name="Picture 8">
              <a:extLst>
                <a:ext uri="{FF2B5EF4-FFF2-40B4-BE49-F238E27FC236}">
                  <a16:creationId xmlns:a16="http://schemas.microsoft.com/office/drawing/2014/main" id="{FD6EFB92-2117-8925-8969-000C62E07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469" y="1953011"/>
              <a:ext cx="2444992" cy="126465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C1ADADE9-05D5-00CA-4615-992EBE501C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1469" y="1419876"/>
              <a:ext cx="1705009" cy="881901"/>
            </a:xfrm>
            <a:prstGeom prst="rect">
              <a:avLst/>
            </a:prstGeom>
            <a:noFill/>
            <a:extLst>
              <a:ext uri="{909E8E84-426E-40DD-AFC4-6F175D3DCCD1}">
                <a14:hiddenFill xmlns:a14="http://schemas.microsoft.com/office/drawing/2010/main">
                  <a:solidFill>
                    <a:srgbClr val="FFFFFF"/>
                  </a:solidFill>
                </a14:hiddenFill>
              </a:ext>
            </a:extLst>
          </p:spPr>
        </p:pic>
        <p:pic>
          <p:nvPicPr>
            <p:cNvPr id="31" name="Grafik 30" descr="Barn med ballon med massiv udfyldning">
              <a:extLst>
                <a:ext uri="{FF2B5EF4-FFF2-40B4-BE49-F238E27FC236}">
                  <a16:creationId xmlns:a16="http://schemas.microsoft.com/office/drawing/2014/main" id="{44C19E72-92B5-51E1-D31E-98F146A98A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75931" y="1912376"/>
              <a:ext cx="914400" cy="914400"/>
            </a:xfrm>
            <a:prstGeom prst="rect">
              <a:avLst/>
            </a:prstGeom>
          </p:spPr>
        </p:pic>
        <p:pic>
          <p:nvPicPr>
            <p:cNvPr id="1025" name="Grafik 1024" descr="Gruppe med massiv udfyldning">
              <a:extLst>
                <a:ext uri="{FF2B5EF4-FFF2-40B4-BE49-F238E27FC236}">
                  <a16:creationId xmlns:a16="http://schemas.microsoft.com/office/drawing/2014/main" id="{6CC80278-6944-BC4E-3A38-2EA6B1C410A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55477" y="1379241"/>
              <a:ext cx="914400" cy="914400"/>
            </a:xfrm>
            <a:prstGeom prst="rect">
              <a:avLst/>
            </a:prstGeom>
          </p:spPr>
        </p:pic>
      </p:grpSp>
      <p:sp>
        <p:nvSpPr>
          <p:cNvPr id="19" name="Rektangel 18">
            <a:extLst>
              <a:ext uri="{FF2B5EF4-FFF2-40B4-BE49-F238E27FC236}">
                <a16:creationId xmlns:a16="http://schemas.microsoft.com/office/drawing/2014/main" id="{64649773-6FAB-2265-19A2-308AD0349143}"/>
              </a:ext>
            </a:extLst>
          </p:cNvPr>
          <p:cNvSpPr/>
          <p:nvPr/>
        </p:nvSpPr>
        <p:spPr>
          <a:xfrm>
            <a:off x="721962" y="3264902"/>
            <a:ext cx="5232267" cy="3365027"/>
          </a:xfrm>
          <a:prstGeom prst="rect">
            <a:avLst/>
          </a:prstGeom>
          <a:solidFill>
            <a:srgbClr val="F6F1DD"/>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US" b="1" dirty="0">
                <a:solidFill>
                  <a:schemeClr val="tx1"/>
                </a:solidFill>
              </a:rPr>
              <a:t>e-</a:t>
            </a:r>
            <a:r>
              <a:rPr lang="en-US" b="1" dirty="0" err="1">
                <a:solidFill>
                  <a:schemeClr val="tx1"/>
                </a:solidFill>
              </a:rPr>
              <a:t>Reolen</a:t>
            </a:r>
            <a:endParaRPr lang="en-US" b="1" dirty="0">
              <a:solidFill>
                <a:schemeClr val="tx1"/>
              </a:solidFill>
            </a:endParaRPr>
          </a:p>
          <a:p>
            <a:br>
              <a:rPr lang="en-US" b="1" dirty="0">
                <a:solidFill>
                  <a:schemeClr val="tx1"/>
                </a:solidFill>
              </a:rPr>
            </a:br>
            <a:r>
              <a:rPr lang="en-US" sz="1400" dirty="0">
                <a:solidFill>
                  <a:schemeClr val="tx1"/>
                </a:solidFill>
              </a:rPr>
              <a:t>The public libraries own the IT-platform, negotiate and buy directly from the publishers and authors</a:t>
            </a:r>
            <a:br>
              <a:rPr lang="en-US" sz="1400" dirty="0">
                <a:solidFill>
                  <a:schemeClr val="tx1"/>
                </a:solidFill>
              </a:rPr>
            </a:br>
            <a:br>
              <a:rPr lang="en-US" sz="1400" dirty="0">
                <a:solidFill>
                  <a:schemeClr val="tx1"/>
                </a:solidFill>
              </a:rPr>
            </a:br>
            <a:r>
              <a:rPr lang="en-US" sz="1400" dirty="0">
                <a:solidFill>
                  <a:schemeClr val="tx1"/>
                </a:solidFill>
              </a:rPr>
              <a:t>Independent of commercial services – which enables:</a:t>
            </a:r>
          </a:p>
          <a:p>
            <a:pPr marL="742950" lvl="1" indent="-285750">
              <a:buFont typeface="Arial" panose="020B0604020202020204" pitchFamily="34" charset="0"/>
              <a:buChar char="•"/>
            </a:pPr>
            <a:r>
              <a:rPr lang="en-US" sz="1400" dirty="0">
                <a:solidFill>
                  <a:schemeClr val="tx1"/>
                </a:solidFill>
              </a:rPr>
              <a:t>Flexible lending models and targeted library presentation and design contribute to coexistence with the commercial market</a:t>
            </a:r>
          </a:p>
          <a:p>
            <a:pPr marL="742950" lvl="1" indent="-285750">
              <a:buFont typeface="Arial" panose="020B0604020202020204" pitchFamily="34" charset="0"/>
              <a:buChar char="•"/>
            </a:pPr>
            <a:r>
              <a:rPr lang="en-US" sz="1400" dirty="0">
                <a:solidFill>
                  <a:schemeClr val="tx1"/>
                </a:solidFill>
              </a:rPr>
              <a:t>Contribution to the digitation of the Danish back catalogue by guaranteeing public sector demand</a:t>
            </a:r>
          </a:p>
          <a:p>
            <a:pPr marL="742950" lvl="1" indent="-285750">
              <a:buFont typeface="Arial" panose="020B0604020202020204" pitchFamily="34" charset="0"/>
              <a:buChar char="•"/>
            </a:pPr>
            <a:r>
              <a:rPr lang="en-US" sz="1400" dirty="0">
                <a:solidFill>
                  <a:schemeClr val="tx1"/>
                </a:solidFill>
              </a:rPr>
              <a:t>Contribution to self-publishers and small publishers being able to exist and develop in a competitive market</a:t>
            </a:r>
          </a:p>
        </p:txBody>
      </p:sp>
      <p:sp>
        <p:nvSpPr>
          <p:cNvPr id="18" name="Rektangel 17">
            <a:extLst>
              <a:ext uri="{FF2B5EF4-FFF2-40B4-BE49-F238E27FC236}">
                <a16:creationId xmlns:a16="http://schemas.microsoft.com/office/drawing/2014/main" id="{C826D5B5-2CA2-3C1A-EF89-FA746DA923E4}"/>
              </a:ext>
            </a:extLst>
          </p:cNvPr>
          <p:cNvSpPr/>
          <p:nvPr/>
        </p:nvSpPr>
        <p:spPr>
          <a:xfrm>
            <a:off x="725962" y="1698534"/>
            <a:ext cx="5228267" cy="1338521"/>
          </a:xfrm>
          <a:prstGeom prst="rect">
            <a:avLst/>
          </a:prstGeom>
          <a:solidFill>
            <a:srgbClr val="F6F1DD"/>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r>
              <a:rPr lang="en-US" b="1" dirty="0">
                <a:solidFill>
                  <a:schemeClr val="tx1"/>
                </a:solidFill>
              </a:rPr>
              <a:t>Challenge/goal</a:t>
            </a:r>
          </a:p>
          <a:p>
            <a:br>
              <a:rPr lang="en-US" sz="1600" b="1" dirty="0">
                <a:solidFill>
                  <a:schemeClr val="tx1"/>
                </a:solidFill>
              </a:rPr>
            </a:br>
            <a:r>
              <a:rPr lang="en-US" sz="1600" b="1" dirty="0">
                <a:solidFill>
                  <a:schemeClr val="tx1"/>
                </a:solidFill>
              </a:rPr>
              <a:t>Attention economy and crowded media landscape. </a:t>
            </a:r>
            <a:r>
              <a:rPr lang="en-US" sz="1400" dirty="0">
                <a:solidFill>
                  <a:schemeClr val="tx1"/>
                </a:solidFill>
              </a:rPr>
              <a:t>Maintain literature as part of citizens' daily life and contribute to children's reading and education</a:t>
            </a:r>
          </a:p>
        </p:txBody>
      </p:sp>
      <p:sp>
        <p:nvSpPr>
          <p:cNvPr id="2" name="Titel 1">
            <a:extLst>
              <a:ext uri="{FF2B5EF4-FFF2-40B4-BE49-F238E27FC236}">
                <a16:creationId xmlns:a16="http://schemas.microsoft.com/office/drawing/2014/main" id="{BFE58A1A-FAC8-6AD1-373D-43B8E7EC8A15}"/>
              </a:ext>
            </a:extLst>
          </p:cNvPr>
          <p:cNvSpPr>
            <a:spLocks noGrp="1"/>
          </p:cNvSpPr>
          <p:nvPr>
            <p:ph type="title"/>
          </p:nvPr>
        </p:nvSpPr>
        <p:spPr/>
        <p:txBody>
          <a:bodyPr anchor="t"/>
          <a:lstStyle/>
          <a:p>
            <a:r>
              <a:rPr lang="en-US" dirty="0"/>
              <a:t>Public e-book service since 2011</a:t>
            </a:r>
          </a:p>
        </p:txBody>
      </p:sp>
      <p:sp>
        <p:nvSpPr>
          <p:cNvPr id="4" name="Pladsholder til slidenummer 3">
            <a:extLst>
              <a:ext uri="{FF2B5EF4-FFF2-40B4-BE49-F238E27FC236}">
                <a16:creationId xmlns:a16="http://schemas.microsoft.com/office/drawing/2014/main" id="{3C31D970-0ACB-3B8E-08DD-BE67D7AA235C}"/>
              </a:ext>
            </a:extLst>
          </p:cNvPr>
          <p:cNvSpPr>
            <a:spLocks noGrp="1"/>
          </p:cNvSpPr>
          <p:nvPr>
            <p:ph type="sldNum" sz="quarter" idx="12"/>
          </p:nvPr>
        </p:nvSpPr>
        <p:spPr/>
        <p:txBody>
          <a:bodyPr/>
          <a:lstStyle/>
          <a:p>
            <a:fld id="{24C8C45C-947F-4981-8B3F-4F32E973C901}" type="slidenum">
              <a:rPr lang="da-DK" smtClean="0"/>
              <a:pPr/>
              <a:t>28</a:t>
            </a:fld>
            <a:endParaRPr lang="da-DK" cap="all" dirty="0"/>
          </a:p>
        </p:txBody>
      </p:sp>
      <p:pic>
        <p:nvPicPr>
          <p:cNvPr id="6" name="Billede 5">
            <a:extLst>
              <a:ext uri="{FF2B5EF4-FFF2-40B4-BE49-F238E27FC236}">
                <a16:creationId xmlns:a16="http://schemas.microsoft.com/office/drawing/2014/main" id="{007A05CB-BD77-C284-B383-D5A7A9CFA08F}"/>
              </a:ext>
            </a:extLst>
          </p:cNvPr>
          <p:cNvPicPr>
            <a:picLocks noChangeAspect="1"/>
          </p:cNvPicPr>
          <p:nvPr/>
        </p:nvPicPr>
        <p:blipFill>
          <a:blip r:embed="rId9"/>
          <a:stretch>
            <a:fillRect/>
          </a:stretch>
        </p:blipFill>
        <p:spPr>
          <a:xfrm>
            <a:off x="6430003" y="3322823"/>
            <a:ext cx="4953282" cy="3307105"/>
          </a:xfrm>
          <a:prstGeom prst="rect">
            <a:avLst/>
          </a:prstGeom>
        </p:spPr>
      </p:pic>
      <p:sp>
        <p:nvSpPr>
          <p:cNvPr id="24" name="Tekstfelt 23">
            <a:extLst>
              <a:ext uri="{FF2B5EF4-FFF2-40B4-BE49-F238E27FC236}">
                <a16:creationId xmlns:a16="http://schemas.microsoft.com/office/drawing/2014/main" id="{007E39E0-DD38-17FF-5CE2-07DC8C2668E5}"/>
              </a:ext>
            </a:extLst>
          </p:cNvPr>
          <p:cNvSpPr txBox="1"/>
          <p:nvPr/>
        </p:nvSpPr>
        <p:spPr>
          <a:xfrm>
            <a:off x="6430003" y="3044623"/>
            <a:ext cx="4896966" cy="215444"/>
          </a:xfrm>
          <a:prstGeom prst="rect">
            <a:avLst/>
          </a:prstGeom>
          <a:noFill/>
        </p:spPr>
        <p:txBody>
          <a:bodyPr wrap="square" lIns="0" tIns="0" rIns="0" bIns="0" rtlCol="0">
            <a:spAutoFit/>
          </a:bodyPr>
          <a:lstStyle/>
          <a:p>
            <a:r>
              <a:rPr lang="en-US" sz="1400" b="1" noProof="0" dirty="0"/>
              <a:t>Development of use and content 2013-2024</a:t>
            </a:r>
          </a:p>
        </p:txBody>
      </p:sp>
    </p:spTree>
    <p:extLst>
      <p:ext uri="{BB962C8B-B14F-4D97-AF65-F5344CB8AC3E}">
        <p14:creationId xmlns:p14="http://schemas.microsoft.com/office/powerpoint/2010/main" val="636474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DC7E47-7113-CAF9-55EE-70FEF493E33B}"/>
              </a:ext>
            </a:extLst>
          </p:cNvPr>
          <p:cNvSpPr>
            <a:spLocks noGrp="1"/>
          </p:cNvSpPr>
          <p:nvPr>
            <p:ph type="title"/>
          </p:nvPr>
        </p:nvSpPr>
        <p:spPr/>
        <p:txBody>
          <a:bodyPr/>
          <a:lstStyle/>
          <a:p>
            <a:r>
              <a:rPr lang="en-US" noProof="0" dirty="0"/>
              <a:t>Trends in digital library services</a:t>
            </a:r>
          </a:p>
        </p:txBody>
      </p:sp>
      <p:sp>
        <p:nvSpPr>
          <p:cNvPr id="4" name="Pladsholder til slidenummer 3">
            <a:extLst>
              <a:ext uri="{FF2B5EF4-FFF2-40B4-BE49-F238E27FC236}">
                <a16:creationId xmlns:a16="http://schemas.microsoft.com/office/drawing/2014/main" id="{BF512529-5555-AEBE-8C31-C2AB0B8ADA03}"/>
              </a:ext>
            </a:extLst>
          </p:cNvPr>
          <p:cNvSpPr>
            <a:spLocks noGrp="1"/>
          </p:cNvSpPr>
          <p:nvPr>
            <p:ph type="sldNum" sz="quarter" idx="12"/>
          </p:nvPr>
        </p:nvSpPr>
        <p:spPr/>
        <p:txBody>
          <a:bodyPr/>
          <a:lstStyle/>
          <a:p>
            <a:fld id="{24C8C45C-947F-4981-8B3F-4F32E973C901}" type="slidenum">
              <a:rPr lang="da-DK" smtClean="0"/>
              <a:pPr/>
              <a:t>29</a:t>
            </a:fld>
            <a:endParaRPr lang="da-DK" dirty="0"/>
          </a:p>
        </p:txBody>
      </p:sp>
      <p:sp>
        <p:nvSpPr>
          <p:cNvPr id="5" name="Pladsholder til tekst 4">
            <a:extLst>
              <a:ext uri="{FF2B5EF4-FFF2-40B4-BE49-F238E27FC236}">
                <a16:creationId xmlns:a16="http://schemas.microsoft.com/office/drawing/2014/main" id="{8807C3BF-578C-145A-4F27-69C80B75B527}"/>
              </a:ext>
            </a:extLst>
          </p:cNvPr>
          <p:cNvSpPr>
            <a:spLocks noGrp="1"/>
          </p:cNvSpPr>
          <p:nvPr>
            <p:ph type="body" sz="quarter" idx="13"/>
          </p:nvPr>
        </p:nvSpPr>
        <p:spPr>
          <a:xfrm>
            <a:off x="719998" y="2192400"/>
            <a:ext cx="7247514" cy="3945600"/>
          </a:xfrm>
        </p:spPr>
        <p:txBody>
          <a:bodyPr/>
          <a:lstStyle/>
          <a:p>
            <a:r>
              <a:rPr lang="en-US" sz="1800" noProof="0" dirty="0"/>
              <a:t>Decreasing relevance of library homepage</a:t>
            </a:r>
          </a:p>
          <a:p>
            <a:pPr lvl="1"/>
            <a:r>
              <a:rPr lang="en-US" sz="1400" noProof="0" dirty="0"/>
              <a:t>Passive platform where staff time should be reduced</a:t>
            </a:r>
          </a:p>
          <a:p>
            <a:r>
              <a:rPr lang="en-US" sz="1800" noProof="0" dirty="0"/>
              <a:t>Increasing relevance of library apps</a:t>
            </a:r>
          </a:p>
          <a:p>
            <a:pPr lvl="1"/>
            <a:r>
              <a:rPr lang="en-US" sz="1400" noProof="0" dirty="0"/>
              <a:t>Optimal for digital book consumption</a:t>
            </a:r>
          </a:p>
          <a:p>
            <a:pPr lvl="1"/>
            <a:r>
              <a:rPr lang="en-US" sz="1400" noProof="0" dirty="0"/>
              <a:t>Superior convenience compared to web in handling transactions with physical books (search, check-out, reservations, notifications)</a:t>
            </a:r>
          </a:p>
          <a:p>
            <a:r>
              <a:rPr lang="en-US" sz="1800" noProof="0" dirty="0"/>
              <a:t>Increasing relevance of SoMe and newsletters</a:t>
            </a:r>
          </a:p>
          <a:p>
            <a:pPr lvl="1"/>
            <a:r>
              <a:rPr lang="en-US" sz="1400" dirty="0"/>
              <a:t>Patrons get their inspiration for reading from SoMe</a:t>
            </a:r>
          </a:p>
          <a:p>
            <a:pPr lvl="1"/>
            <a:r>
              <a:rPr lang="en-US" sz="1400" noProof="0" dirty="0"/>
              <a:t>Limited organic reach, need for paid advertisement</a:t>
            </a:r>
          </a:p>
          <a:p>
            <a:pPr lvl="1"/>
            <a:r>
              <a:rPr lang="en-US" sz="1400" noProof="0" dirty="0"/>
              <a:t>Increasing relevance of newsletters</a:t>
            </a:r>
          </a:p>
          <a:p>
            <a:r>
              <a:rPr lang="en-US" sz="1800" noProof="0" dirty="0"/>
              <a:t>Data-analysis and professional specialization of staff increasingly important</a:t>
            </a:r>
          </a:p>
        </p:txBody>
      </p:sp>
      <p:pic>
        <p:nvPicPr>
          <p:cNvPr id="1026" name="Picture 2" descr="Немає опису світлини.">
            <a:extLst>
              <a:ext uri="{FF2B5EF4-FFF2-40B4-BE49-F238E27FC236}">
                <a16:creationId xmlns:a16="http://schemas.microsoft.com/office/drawing/2014/main" id="{FFC1B49C-B174-1234-FC6D-EEA88CE99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7380" y="1341232"/>
            <a:ext cx="2674620" cy="26746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E24A23E-E9ED-8963-CA2B-3E0FC43276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06139" y="4245364"/>
            <a:ext cx="3157333" cy="2360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775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724268F-ED4B-4FD1-8F77-37853459DEA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Objekt 2" hidden="1">
                        <a:extLst>
                          <a:ext uri="{FF2B5EF4-FFF2-40B4-BE49-F238E27FC236}">
                            <a16:creationId xmlns:a16="http://schemas.microsoft.com/office/drawing/2014/main" id="{7724268F-ED4B-4FD1-8F77-37853459DEA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Title 10">
            <a:extLst>
              <a:ext uri="{FF2B5EF4-FFF2-40B4-BE49-F238E27FC236}">
                <a16:creationId xmlns:a16="http://schemas.microsoft.com/office/drawing/2014/main" id="{A1DC012D-8EE2-4825-8EE0-13A453B40EE4}"/>
              </a:ext>
            </a:extLst>
          </p:cNvPr>
          <p:cNvSpPr>
            <a:spLocks noGrp="1"/>
          </p:cNvSpPr>
          <p:nvPr>
            <p:ph type="title"/>
          </p:nvPr>
        </p:nvSpPr>
        <p:spPr/>
        <p:txBody>
          <a:bodyPr vert="horz" anchor="b">
            <a:noAutofit/>
          </a:bodyPr>
          <a:lstStyle/>
          <a:p>
            <a:r>
              <a:rPr lang="da-DK" sz="3600" dirty="0"/>
              <a:t>Summary</a:t>
            </a:r>
          </a:p>
        </p:txBody>
      </p:sp>
      <p:sp>
        <p:nvSpPr>
          <p:cNvPr id="4" name="Slide Number Placeholder 3" hidden="1">
            <a:extLst>
              <a:ext uri="{FF2B5EF4-FFF2-40B4-BE49-F238E27FC236}">
                <a16:creationId xmlns:a16="http://schemas.microsoft.com/office/drawing/2014/main" id="{F8A4C14C-7E08-4D96-A85A-1CC48CDAE69B}"/>
              </a:ext>
            </a:extLst>
          </p:cNvPr>
          <p:cNvSpPr>
            <a:spLocks noGrp="1"/>
          </p:cNvSpPr>
          <p:nvPr>
            <p:ph type="sldNum" sz="quarter" idx="12"/>
          </p:nvPr>
        </p:nvSpPr>
        <p:spPr/>
        <p:txBody>
          <a:bodyPr/>
          <a:lstStyle/>
          <a:p>
            <a:pPr>
              <a:spcAft>
                <a:spcPts val="600"/>
              </a:spcAft>
            </a:pPr>
            <a:fld id="{859873C9-BF5D-4A9A-BB31-45BBB7BABAF7}" type="slidenum">
              <a:rPr lang="da-DK" smtClean="0"/>
              <a:pPr>
                <a:spcAft>
                  <a:spcPts val="600"/>
                </a:spcAft>
              </a:pPr>
              <a:t>30</a:t>
            </a:fld>
            <a:endParaRPr lang="da-DK"/>
          </a:p>
        </p:txBody>
      </p:sp>
      <p:sp>
        <p:nvSpPr>
          <p:cNvPr id="12" name="Content Placeholder 11">
            <a:extLst>
              <a:ext uri="{FF2B5EF4-FFF2-40B4-BE49-F238E27FC236}">
                <a16:creationId xmlns:a16="http://schemas.microsoft.com/office/drawing/2014/main" id="{13392D94-62D6-4E6C-A413-BF4C8F017759}"/>
              </a:ext>
            </a:extLst>
          </p:cNvPr>
          <p:cNvSpPr>
            <a:spLocks noGrp="1"/>
          </p:cNvSpPr>
          <p:nvPr>
            <p:ph type="body" sz="quarter" idx="13"/>
          </p:nvPr>
        </p:nvSpPr>
        <p:spPr>
          <a:xfrm>
            <a:off x="719997" y="2192400"/>
            <a:ext cx="5017541" cy="3945600"/>
          </a:xfrm>
        </p:spPr>
        <p:txBody>
          <a:bodyPr vert="horz" lIns="0" tIns="0" rIns="0" bIns="0" rtlCol="0" anchor="t">
            <a:normAutofit fontScale="25000" lnSpcReduction="20000"/>
          </a:bodyPr>
          <a:lstStyle/>
          <a:p>
            <a:r>
              <a:rPr lang="en-US" sz="7200" dirty="0"/>
              <a:t>Library plan</a:t>
            </a:r>
          </a:p>
          <a:p>
            <a:pPr lvl="1"/>
            <a:r>
              <a:rPr lang="en-US" sz="6400" dirty="0"/>
              <a:t>Focus on literature and children</a:t>
            </a:r>
          </a:p>
          <a:p>
            <a:pPr lvl="1"/>
            <a:r>
              <a:rPr lang="en-US" sz="6400" dirty="0"/>
              <a:t>Exploiting specialization and economics of scale</a:t>
            </a:r>
          </a:p>
          <a:p>
            <a:r>
              <a:rPr lang="en-US" sz="7200" dirty="0"/>
              <a:t>Development of core library operations </a:t>
            </a:r>
          </a:p>
          <a:p>
            <a:pPr lvl="1"/>
            <a:r>
              <a:rPr lang="en-US" sz="6400" dirty="0"/>
              <a:t>Central sorting facility and book hotel</a:t>
            </a:r>
          </a:p>
          <a:p>
            <a:pPr lvl="1"/>
            <a:r>
              <a:rPr lang="en-US" sz="6400" dirty="0"/>
              <a:t>Division of books in storage and off-the-shelf items </a:t>
            </a:r>
          </a:p>
          <a:p>
            <a:pPr lvl="1"/>
            <a:r>
              <a:rPr lang="en-US" sz="6400" dirty="0"/>
              <a:t>Increased use of book displays</a:t>
            </a:r>
          </a:p>
          <a:p>
            <a:pPr lvl="1"/>
            <a:r>
              <a:rPr lang="en-US" sz="6400" dirty="0"/>
              <a:t>Reorganization of logistics and collection management</a:t>
            </a:r>
          </a:p>
          <a:p>
            <a:pPr lvl="1"/>
            <a:r>
              <a:rPr lang="en-US" sz="6400" dirty="0"/>
              <a:t>Redesign og the library space in local branches</a:t>
            </a:r>
          </a:p>
          <a:p>
            <a:pPr lvl="1"/>
            <a:r>
              <a:rPr lang="en-US" sz="6400" dirty="0"/>
              <a:t>More hospitality</a:t>
            </a:r>
          </a:p>
          <a:p>
            <a:r>
              <a:rPr lang="en-US" sz="7200" dirty="0"/>
              <a:t>Developing digital services through data based on patrons’ preferences </a:t>
            </a:r>
            <a:endParaRPr lang="da-DK" sz="7200" dirty="0"/>
          </a:p>
          <a:p>
            <a:pPr marL="0" indent="0">
              <a:buNone/>
            </a:pPr>
            <a:br>
              <a:rPr lang="da-DK" sz="1400" dirty="0"/>
            </a:br>
            <a:endParaRPr lang="da-DK" sz="1400" b="1" dirty="0"/>
          </a:p>
          <a:p>
            <a:pPr marL="0" indent="0">
              <a:buNone/>
            </a:pPr>
            <a:endParaRPr lang="da-DK" sz="1400" dirty="0"/>
          </a:p>
        </p:txBody>
      </p:sp>
      <p:pic>
        <p:nvPicPr>
          <p:cNvPr id="14" name="Billede 13" descr="Et billede, der indeholder tekst, scene, markedsplads, butik&#10;&#10;Automatisk genereret beskrivelse">
            <a:extLst>
              <a:ext uri="{FF2B5EF4-FFF2-40B4-BE49-F238E27FC236}">
                <a16:creationId xmlns:a16="http://schemas.microsoft.com/office/drawing/2014/main" id="{A5EFF9C0-8E2A-4B89-351A-473E631C5EDA}"/>
              </a:ext>
            </a:extLst>
          </p:cNvPr>
          <p:cNvPicPr>
            <a:picLocks noChangeAspect="1"/>
          </p:cNvPicPr>
          <p:nvPr/>
        </p:nvPicPr>
        <p:blipFill>
          <a:blip r:embed="rId6">
            <a:extLst>
              <a:ext uri="{28A0092B-C50C-407E-A947-70E740481C1C}">
                <a14:useLocalDpi xmlns:a14="http://schemas.microsoft.com/office/drawing/2010/main" val="0"/>
              </a:ext>
            </a:extLst>
          </a:blip>
          <a:srcRect l="38365"/>
          <a:stretch>
            <a:fillRect/>
          </a:stretch>
        </p:blipFill>
        <p:spPr>
          <a:xfrm>
            <a:off x="5847008" y="0"/>
            <a:ext cx="6344992" cy="6858000"/>
          </a:xfrm>
          <a:prstGeom prst="rect">
            <a:avLst/>
          </a:prstGeom>
        </p:spPr>
      </p:pic>
    </p:spTree>
    <p:extLst>
      <p:ext uri="{BB962C8B-B14F-4D97-AF65-F5344CB8AC3E}">
        <p14:creationId xmlns:p14="http://schemas.microsoft.com/office/powerpoint/2010/main" val="183576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SUBGRID]" val="[SubGrid]"/>
</p:tagLst>
</file>

<file path=ppt/tags/tag25.xml><?xml version="1.0" encoding="utf-8"?>
<p:tagLst xmlns:a="http://schemas.openxmlformats.org/drawingml/2006/main" xmlns:r="http://schemas.openxmlformats.org/officeDocument/2006/relationships" xmlns:p="http://schemas.openxmlformats.org/presentationml/2006/main">
  <p:tag name="[SUBGRID]" val="[SubGrid]"/>
</p:tagLst>
</file>

<file path=ppt/tags/tag26.xml><?xml version="1.0" encoding="utf-8"?>
<p:tagLst xmlns:a="http://schemas.openxmlformats.org/drawingml/2006/main" xmlns:r="http://schemas.openxmlformats.org/officeDocument/2006/relationships" xmlns:p="http://schemas.openxmlformats.org/presentationml/2006/main">
  <p:tag name="[SUBGRID]" val="[SubGrid]"/>
</p:tagLst>
</file>

<file path=ppt/tags/tag27.xml><?xml version="1.0" encoding="utf-8"?>
<p:tagLst xmlns:a="http://schemas.openxmlformats.org/drawingml/2006/main" xmlns:r="http://schemas.openxmlformats.org/officeDocument/2006/relationships" xmlns:p="http://schemas.openxmlformats.org/presentationml/2006/main">
  <p:tag name="[SUBGRID]" val="[SubGrid]"/>
</p:tagLst>
</file>

<file path=ppt/tags/tag28.xml><?xml version="1.0" encoding="utf-8"?>
<p:tagLst xmlns:a="http://schemas.openxmlformats.org/drawingml/2006/main" xmlns:r="http://schemas.openxmlformats.org/officeDocument/2006/relationships" xmlns:p="http://schemas.openxmlformats.org/presentationml/2006/main">
  <p:tag name="[SUBGRID]" val="[SubGrid]"/>
</p:tagLst>
</file>

<file path=ppt/tags/tag29.xml><?xml version="1.0" encoding="utf-8"?>
<p:tagLst xmlns:a="http://schemas.openxmlformats.org/drawingml/2006/main" xmlns:r="http://schemas.openxmlformats.org/officeDocument/2006/relationships" xmlns:p="http://schemas.openxmlformats.org/presentationml/2006/main">
  <p:tag name="[SUBGRID]" val="[SubGrid]"/>
</p:tagLst>
</file>

<file path=ppt/tags/tag30.xml><?xml version="1.0" encoding="utf-8"?>
<p:tagLst xmlns:a="http://schemas.openxmlformats.org/drawingml/2006/main" xmlns:r="http://schemas.openxmlformats.org/officeDocument/2006/relationships" xmlns:p="http://schemas.openxmlformats.org/presentationml/2006/main">
  <p:tag name="[SUBGRID]" val="[SubGrid]"/>
</p:tagLst>
</file>

<file path=ppt/tags/tag31.xml><?xml version="1.0" encoding="utf-8"?>
<p:tagLst xmlns:a="http://schemas.openxmlformats.org/drawingml/2006/main" xmlns:r="http://schemas.openxmlformats.org/officeDocument/2006/relationships" xmlns:p="http://schemas.openxmlformats.org/presentationml/2006/main">
  <p:tag name="[SUBGRID]" val="[SubGrid]"/>
</p:tagLst>
</file>

<file path=ppt/tags/tag32.xml><?xml version="1.0" encoding="utf-8"?>
<p:tagLst xmlns:a="http://schemas.openxmlformats.org/drawingml/2006/main" xmlns:r="http://schemas.openxmlformats.org/officeDocument/2006/relationships" xmlns:p="http://schemas.openxmlformats.org/presentationml/2006/main">
  <p:tag name="[SUBGRID]" val="[SubGrid]"/>
</p:tagLst>
</file>

<file path=ppt/tags/tag33.xml><?xml version="1.0" encoding="utf-8"?>
<p:tagLst xmlns:a="http://schemas.openxmlformats.org/drawingml/2006/main" xmlns:r="http://schemas.openxmlformats.org/officeDocument/2006/relationships" xmlns:p="http://schemas.openxmlformats.org/presentationml/2006/main">
  <p:tag name="[SUBGRID]" val="[SubGrid]"/>
</p:tagLst>
</file>

<file path=ppt/tags/tag34.xml><?xml version="1.0" encoding="utf-8"?>
<p:tagLst xmlns:a="http://schemas.openxmlformats.org/drawingml/2006/main" xmlns:r="http://schemas.openxmlformats.org/officeDocument/2006/relationships" xmlns:p="http://schemas.openxmlformats.org/presentationml/2006/main">
  <p:tag name="[SUBGRID]" val="[SubGrid]"/>
</p:tagLst>
</file>

<file path=ppt/tags/tag35.xml><?xml version="1.0" encoding="utf-8"?>
<p:tagLst xmlns:a="http://schemas.openxmlformats.org/drawingml/2006/main" xmlns:r="http://schemas.openxmlformats.org/officeDocument/2006/relationships" xmlns:p="http://schemas.openxmlformats.org/presentationml/2006/main">
  <p:tag name="[SUBGRID]" val="[SubGrid]"/>
</p:tagLst>
</file>

<file path=ppt/tags/tag36.xml><?xml version="1.0" encoding="utf-8"?>
<p:tagLst xmlns:a="http://schemas.openxmlformats.org/drawingml/2006/main" xmlns:r="http://schemas.openxmlformats.org/officeDocument/2006/relationships" xmlns:p="http://schemas.openxmlformats.org/presentationml/2006/main">
  <p:tag name="[SUBGRID]" val="[SubGrid]"/>
</p:tagLst>
</file>

<file path=ppt/tags/tag37.xml><?xml version="1.0" encoding="utf-8"?>
<p:tagLst xmlns:a="http://schemas.openxmlformats.org/drawingml/2006/main" xmlns:r="http://schemas.openxmlformats.org/officeDocument/2006/relationships" xmlns:p="http://schemas.openxmlformats.org/presentationml/2006/main">
  <p:tag name="[SUBGRID]" val="[SubGrid]"/>
</p:tagLst>
</file>

<file path=ppt/tags/tag38.xml><?xml version="1.0" encoding="utf-8"?>
<p:tagLst xmlns:a="http://schemas.openxmlformats.org/drawingml/2006/main" xmlns:r="http://schemas.openxmlformats.org/officeDocument/2006/relationships" xmlns:p="http://schemas.openxmlformats.org/presentationml/2006/main">
  <p:tag name="[SUBGRID]" val="[SubGrid]"/>
</p:tagLst>
</file>

<file path=ppt/tags/tag39.xml><?xml version="1.0" encoding="utf-8"?>
<p:tagLst xmlns:a="http://schemas.openxmlformats.org/drawingml/2006/main" xmlns:r="http://schemas.openxmlformats.org/officeDocument/2006/relationships" xmlns:p="http://schemas.openxmlformats.org/presentationml/2006/main">
  <p:tag name="[SUBGRID]" val="[SubGrid]"/>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PO4JnKUx_HaqXuSpFbNV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4530CCDF-2D08-4DF8-AB6F-A8ED0A08DAA7}"/>
    </a:ext>
  </a:extLst>
</a:theme>
</file>

<file path=ppt/theme/theme2.xml><?xml version="1.0" encoding="utf-8"?>
<a:theme xmlns:a="http://schemas.openxmlformats.org/drawingml/2006/main" name="UK 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0F149701-75FB-4D87-889C-A25336877B65}"/>
    </a:ext>
  </a:extLst>
</a:theme>
</file>

<file path=ppt/theme/theme3.xml><?xml version="1.0" encoding="utf-8"?>
<a:theme xmlns:a="http://schemas.openxmlformats.org/drawingml/2006/main" name="1_Blank">
  <a:themeElements>
    <a:clrScheme name="KK 1">
      <a:dk1>
        <a:sysClr val="windowText" lastClr="000000"/>
      </a:dk1>
      <a:lt1>
        <a:sysClr val="window" lastClr="FFFFFF"/>
      </a:lt1>
      <a:dk2>
        <a:srgbClr val="0094FD"/>
      </a:dk2>
      <a:lt2>
        <a:srgbClr val="FFEA8C"/>
      </a:lt2>
      <a:accent1>
        <a:srgbClr val="D2B853"/>
      </a:accent1>
      <a:accent2>
        <a:srgbClr val="000C2E"/>
      </a:accent2>
      <a:accent3>
        <a:srgbClr val="0094FD"/>
      </a:accent3>
      <a:accent4>
        <a:srgbClr val="D72232"/>
      </a:accent4>
      <a:accent5>
        <a:srgbClr val="0DC684"/>
      </a:accent5>
      <a:accent6>
        <a:srgbClr val="7C4AFF"/>
      </a:accent6>
      <a:hlink>
        <a:srgbClr val="000C2E"/>
      </a:hlink>
      <a:folHlink>
        <a:srgbClr val="000C2E"/>
      </a:folHlink>
    </a:clrScheme>
    <a:fontScheme name="KBH Black/Medium">
      <a:majorFont>
        <a:latin typeface="KBH Black"/>
        <a:ea typeface=""/>
        <a:cs typeface=""/>
      </a:majorFont>
      <a:minorFont>
        <a:latin typeface="KBH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72000" tIns="36000" rIns="72000" bIns="360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KK skabelon Nyt design.potx" id="{CFBB60E3-7867-45B0-9725-AB52CF38C008}" vid="{4530CCDF-2D08-4DF8-AB6F-A8ED0A08DAA7}"/>
    </a:ext>
  </a:extLst>
</a:theme>
</file>

<file path=ppt/theme/theme4.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16A684F50F9644ADA7186C7FA154E4" ma:contentTypeVersion="10" ma:contentTypeDescription="Create a new document." ma:contentTypeScope="" ma:versionID="cc57d18187ecb1871b96a5db83a1d82f">
  <xsd:schema xmlns:xsd="http://www.w3.org/2001/XMLSchema" xmlns:xs="http://www.w3.org/2001/XMLSchema" xmlns:p="http://schemas.microsoft.com/office/2006/metadata/properties" xmlns:ns2="adc6f7d2-2fd4-4c58-add3-50ea831b733c" xmlns:ns3="fe0e463f-46c1-4b5a-aeae-2e65b5901510" targetNamespace="http://schemas.microsoft.com/office/2006/metadata/properties" ma:root="true" ma:fieldsID="12f7fadcf5bd79961bd936c55ac87730" ns2:_="" ns3:_="">
    <xsd:import namespace="adc6f7d2-2fd4-4c58-add3-50ea831b733c"/>
    <xsd:import namespace="fe0e463f-46c1-4b5a-aeae-2e65b590151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c6f7d2-2fd4-4c58-add3-50ea831b733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e0e463f-46c1-4b5a-aeae-2e65b5901510"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AAE049-2F16-4D62-B5F8-29DE3BB078E0}">
  <ds:schemaRefs>
    <ds:schemaRef ds:uri="http://purl.org/dc/elements/1.1/"/>
    <ds:schemaRef ds:uri="http://schemas.microsoft.com/office/2006/metadata/properties"/>
    <ds:schemaRef ds:uri="adc6f7d2-2fd4-4c58-add3-50ea831b733c"/>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fe0e463f-46c1-4b5a-aeae-2e65b5901510"/>
    <ds:schemaRef ds:uri="http://www.w3.org/XML/1998/namespace"/>
    <ds:schemaRef ds:uri="http://purl.org/dc/dcmitype/"/>
  </ds:schemaRefs>
</ds:datastoreItem>
</file>

<file path=customXml/itemProps2.xml><?xml version="1.0" encoding="utf-8"?>
<ds:datastoreItem xmlns:ds="http://schemas.openxmlformats.org/officeDocument/2006/customXml" ds:itemID="{A7FD6BA4-E593-4887-ACAD-1A4B9CE09E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c6f7d2-2fd4-4c58-add3-50ea831b733c"/>
    <ds:schemaRef ds:uri="fe0e463f-46c1-4b5a-aeae-2e65b59015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F59E4CC-7038-4F50-B7F5-545400012D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770</TotalTime>
  <Words>2913</Words>
  <Application>Microsoft Office PowerPoint</Application>
  <PresentationFormat>Widescreen</PresentationFormat>
  <Paragraphs>387</Paragraphs>
  <Slides>30</Slides>
  <Notes>20</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30</vt:i4>
      </vt:variant>
    </vt:vector>
  </HeadingPairs>
  <TitlesOfParts>
    <vt:vector size="41" baseType="lpstr">
      <vt:lpstr>Calibri</vt:lpstr>
      <vt:lpstr>KBH</vt:lpstr>
      <vt:lpstr>KBH Tekst</vt:lpstr>
      <vt:lpstr>KBH Black</vt:lpstr>
      <vt:lpstr>Wingdings</vt:lpstr>
      <vt:lpstr>Arial</vt:lpstr>
      <vt:lpstr>KBH Medium</vt:lpstr>
      <vt:lpstr>Blank</vt:lpstr>
      <vt:lpstr>UK Blank</vt:lpstr>
      <vt:lpstr>1_Blank</vt:lpstr>
      <vt:lpstr>think-cell Slide</vt:lpstr>
      <vt:lpstr> Improving circulation and operations at Copenhagen City Libraries</vt:lpstr>
      <vt:lpstr>Agenda</vt:lpstr>
      <vt:lpstr>PowerPoint Presentation</vt:lpstr>
      <vt:lpstr>Introduction</vt:lpstr>
      <vt:lpstr>Copenhagen City Government</vt:lpstr>
      <vt:lpstr>Copenhagen Libraries</vt:lpstr>
      <vt:lpstr>Current focus and issues</vt:lpstr>
      <vt:lpstr>PowerPoint Presentation</vt:lpstr>
      <vt:lpstr>Intelligent Materials Management System (IMMS)</vt:lpstr>
      <vt:lpstr>Local and national circulation numbers</vt:lpstr>
      <vt:lpstr>PowerPoint Presentation</vt:lpstr>
      <vt:lpstr>The joint book collection of Copenhagen Libraries</vt:lpstr>
      <vt:lpstr>Stock items and off-the-shelf items</vt:lpstr>
      <vt:lpstr>The business case ”More hospitality and efficient collection management”</vt:lpstr>
      <vt:lpstr>New central sorting facility and hotel in Albertslund</vt:lpstr>
      <vt:lpstr>Separation of books in two groups: stock items and off-the-shelf items</vt:lpstr>
      <vt:lpstr> Which books are best suited as respectively stock items and off-the-shelf items?</vt:lpstr>
      <vt:lpstr>Increased use of book displays</vt:lpstr>
      <vt:lpstr>Categories for book displays</vt:lpstr>
      <vt:lpstr>Reorganization of logistics and collection management</vt:lpstr>
      <vt:lpstr>Redesign of the library space</vt:lpstr>
      <vt:lpstr>More hospitality</vt:lpstr>
      <vt:lpstr>Increase in physical loans</vt:lpstr>
      <vt:lpstr>PowerPoint Presentation</vt:lpstr>
      <vt:lpstr>Digital services</vt:lpstr>
      <vt:lpstr>SoMe-team of the year!</vt:lpstr>
      <vt:lpstr>PowerPoint Presentation</vt:lpstr>
      <vt:lpstr>Public e-book service since 2011</vt:lpstr>
      <vt:lpstr>Trends in digital library services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Freia Buus Bille</dc:creator>
  <cp:lastModifiedBy>Heiðrún Dóra Eyvindardóttir</cp:lastModifiedBy>
  <cp:revision>15</cp:revision>
  <dcterms:created xsi:type="dcterms:W3CDTF">2024-10-31T08:30:52Z</dcterms:created>
  <dcterms:modified xsi:type="dcterms:W3CDTF">2025-10-16T08:45:05Z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ontentTypeId">
    <vt:lpwstr>0x010100DE16A684F50F9644ADA7186C7FA154E4</vt:lpwstr>
  </property>
</Properties>
</file>