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9" r:id="rId1"/>
    <p:sldMasterId id="2147483648" r:id="rId2"/>
  </p:sldMasterIdLst>
  <p:sldIdLst>
    <p:sldId id="256" r:id="rId3"/>
    <p:sldId id="286" r:id="rId4"/>
    <p:sldId id="272" r:id="rId5"/>
    <p:sldId id="273" r:id="rId6"/>
    <p:sldId id="274" r:id="rId7"/>
    <p:sldId id="275" r:id="rId8"/>
    <p:sldId id="276" r:id="rId9"/>
    <p:sldId id="277" r:id="rId10"/>
    <p:sldId id="264" r:id="rId11"/>
    <p:sldId id="261" r:id="rId12"/>
    <p:sldId id="278" r:id="rId13"/>
    <p:sldId id="257" r:id="rId14"/>
    <p:sldId id="258" r:id="rId15"/>
    <p:sldId id="279" r:id="rId16"/>
    <p:sldId id="284" r:id="rId17"/>
    <p:sldId id="280" r:id="rId18"/>
    <p:sldId id="285" r:id="rId19"/>
    <p:sldId id="281" r:id="rId20"/>
    <p:sldId id="282" r:id="rId21"/>
    <p:sldId id="283" r:id="rId22"/>
    <p:sldId id="267" r:id="rId23"/>
  </p:sldIdLst>
  <p:sldSz cx="12192000" cy="6858000"/>
  <p:notesSz cx="6858000" cy="9144000"/>
  <p:defaultTextStyle>
    <a:defPPr>
      <a:defRPr lang="en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6327"/>
  </p:normalViewPr>
  <p:slideViewPr>
    <p:cSldViewPr snapToGrid="0" snapToObjects="1">
      <p:cViewPr varScale="1">
        <p:scale>
          <a:sx n="120" d="100"/>
          <a:sy n="120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nnar Geir Unnarsson" userId="1bd3ca0a-5538-4233-aabc-bb8feb93bc0d" providerId="ADAL" clId="{B4E6050B-B4C7-4F4C-9271-F13852156579}"/>
    <pc:docChg chg="undo custSel modSld">
      <pc:chgData name="Unnar Geir Unnarsson" userId="1bd3ca0a-5538-4233-aabc-bb8feb93bc0d" providerId="ADAL" clId="{B4E6050B-B4C7-4F4C-9271-F13852156579}" dt="2025-10-14T13:41:27.414" v="366" actId="20577"/>
      <pc:docMkLst>
        <pc:docMk/>
      </pc:docMkLst>
      <pc:sldChg chg="modSp mod">
        <pc:chgData name="Unnar Geir Unnarsson" userId="1bd3ca0a-5538-4233-aabc-bb8feb93bc0d" providerId="ADAL" clId="{B4E6050B-B4C7-4F4C-9271-F13852156579}" dt="2025-10-14T13:41:27.414" v="366" actId="20577"/>
        <pc:sldMkLst>
          <pc:docMk/>
          <pc:sldMk cId="3831120669" sldId="273"/>
        </pc:sldMkLst>
        <pc:spChg chg="mod">
          <ac:chgData name="Unnar Geir Unnarsson" userId="1bd3ca0a-5538-4233-aabc-bb8feb93bc0d" providerId="ADAL" clId="{B4E6050B-B4C7-4F4C-9271-F13852156579}" dt="2025-10-14T13:41:27.414" v="366" actId="20577"/>
          <ac:spMkLst>
            <pc:docMk/>
            <pc:sldMk cId="3831120669" sldId="273"/>
            <ac:spMk id="5" creationId="{8DAFBF0C-81BE-A2B9-CD59-9411DFB7D900}"/>
          </ac:spMkLst>
        </pc:spChg>
      </pc:sldChg>
      <pc:sldChg chg="modSp mod">
        <pc:chgData name="Unnar Geir Unnarsson" userId="1bd3ca0a-5538-4233-aabc-bb8feb93bc0d" providerId="ADAL" clId="{B4E6050B-B4C7-4F4C-9271-F13852156579}" dt="2025-10-13T18:47:07.839" v="312" actId="20577"/>
        <pc:sldMkLst>
          <pc:docMk/>
          <pc:sldMk cId="1827137279" sldId="274"/>
        </pc:sldMkLst>
        <pc:spChg chg="mod">
          <ac:chgData name="Unnar Geir Unnarsson" userId="1bd3ca0a-5538-4233-aabc-bb8feb93bc0d" providerId="ADAL" clId="{B4E6050B-B4C7-4F4C-9271-F13852156579}" dt="2025-10-13T18:47:07.839" v="312" actId="20577"/>
          <ac:spMkLst>
            <pc:docMk/>
            <pc:sldMk cId="1827137279" sldId="274"/>
            <ac:spMk id="3" creationId="{DC6AA142-F074-D037-DC97-494A3899B4AF}"/>
          </ac:spMkLst>
        </pc:spChg>
      </pc:sldChg>
      <pc:sldChg chg="modSp mod">
        <pc:chgData name="Unnar Geir Unnarsson" userId="1bd3ca0a-5538-4233-aabc-bb8feb93bc0d" providerId="ADAL" clId="{B4E6050B-B4C7-4F4C-9271-F13852156579}" dt="2025-10-13T18:41:18.670" v="169" actId="20577"/>
        <pc:sldMkLst>
          <pc:docMk/>
          <pc:sldMk cId="1297884320" sldId="275"/>
        </pc:sldMkLst>
        <pc:spChg chg="mod">
          <ac:chgData name="Unnar Geir Unnarsson" userId="1bd3ca0a-5538-4233-aabc-bb8feb93bc0d" providerId="ADAL" clId="{B4E6050B-B4C7-4F4C-9271-F13852156579}" dt="2025-10-13T18:41:18.670" v="169" actId="20577"/>
          <ac:spMkLst>
            <pc:docMk/>
            <pc:sldMk cId="1297884320" sldId="275"/>
            <ac:spMk id="3" creationId="{CB9698F9-70EB-DB04-3C80-70DFD1588255}"/>
          </ac:spMkLst>
        </pc:spChg>
      </pc:sldChg>
      <pc:sldChg chg="modSp mod">
        <pc:chgData name="Unnar Geir Unnarsson" userId="1bd3ca0a-5538-4233-aabc-bb8feb93bc0d" providerId="ADAL" clId="{B4E6050B-B4C7-4F4C-9271-F13852156579}" dt="2025-10-13T18:40:37.294" v="151" actId="20577"/>
        <pc:sldMkLst>
          <pc:docMk/>
          <pc:sldMk cId="2025371844" sldId="276"/>
        </pc:sldMkLst>
        <pc:spChg chg="mod">
          <ac:chgData name="Unnar Geir Unnarsson" userId="1bd3ca0a-5538-4233-aabc-bb8feb93bc0d" providerId="ADAL" clId="{B4E6050B-B4C7-4F4C-9271-F13852156579}" dt="2025-10-13T18:40:37.294" v="151" actId="20577"/>
          <ac:spMkLst>
            <pc:docMk/>
            <pc:sldMk cId="2025371844" sldId="276"/>
            <ac:spMk id="3" creationId="{48058901-E7F1-FE62-8D57-5A8640AAB01D}"/>
          </ac:spMkLst>
        </pc:spChg>
      </pc:sldChg>
      <pc:sldChg chg="modSp mod">
        <pc:chgData name="Unnar Geir Unnarsson" userId="1bd3ca0a-5538-4233-aabc-bb8feb93bc0d" providerId="ADAL" clId="{B4E6050B-B4C7-4F4C-9271-F13852156579}" dt="2025-10-13T18:39:39.655" v="88" actId="20577"/>
        <pc:sldMkLst>
          <pc:docMk/>
          <pc:sldMk cId="293314513" sldId="277"/>
        </pc:sldMkLst>
        <pc:spChg chg="mod">
          <ac:chgData name="Unnar Geir Unnarsson" userId="1bd3ca0a-5538-4233-aabc-bb8feb93bc0d" providerId="ADAL" clId="{B4E6050B-B4C7-4F4C-9271-F13852156579}" dt="2025-10-13T18:38:22.342" v="9" actId="20577"/>
          <ac:spMkLst>
            <pc:docMk/>
            <pc:sldMk cId="293314513" sldId="277"/>
            <ac:spMk id="2" creationId="{02236AE1-3658-DEA5-6164-762D9266A5C7}"/>
          </ac:spMkLst>
        </pc:spChg>
        <pc:spChg chg="mod">
          <ac:chgData name="Unnar Geir Unnarsson" userId="1bd3ca0a-5538-4233-aabc-bb8feb93bc0d" providerId="ADAL" clId="{B4E6050B-B4C7-4F4C-9271-F13852156579}" dt="2025-10-13T18:39:39.655" v="88" actId="20577"/>
          <ac:spMkLst>
            <pc:docMk/>
            <pc:sldMk cId="293314513" sldId="277"/>
            <ac:spMk id="3" creationId="{0B2E26FE-33A1-E466-F1AC-B720F521D16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7.tif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tif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Upphafsglæra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E683A-F79B-C745-8CB3-9F08CDFE53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81042" y="1449387"/>
            <a:ext cx="9186958" cy="237490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 b="1"/>
            </a:lvl1pPr>
          </a:lstStyle>
          <a:p>
            <a:r>
              <a:rPr lang="en-GB" dirty="0" err="1"/>
              <a:t>Fyrirsögn</a:t>
            </a:r>
            <a:r>
              <a:rPr lang="en-GB" dirty="0"/>
              <a:t> </a:t>
            </a:r>
            <a:r>
              <a:rPr lang="en-GB" dirty="0" err="1"/>
              <a:t>fyrirlesturs</a:t>
            </a:r>
            <a:endParaRPr lang="en-I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41BE54-0A89-594D-96C2-648A5BDEA8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042" y="3872062"/>
            <a:ext cx="9186958" cy="63856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Undirtitill</a:t>
            </a:r>
            <a:r>
              <a:rPr lang="en-GB" dirty="0"/>
              <a:t> </a:t>
            </a:r>
            <a:r>
              <a:rPr lang="en-GB" dirty="0" err="1"/>
              <a:t>fyrirlesturs</a:t>
            </a:r>
            <a:endParaRPr lang="en-IS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FBF90211-82B1-AA41-A70A-140D28893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81042" y="6489700"/>
            <a:ext cx="6672358" cy="231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r>
              <a:rPr lang="en-IS" dirty="0"/>
              <a:t>Nafn og dagsetning</a:t>
            </a:r>
          </a:p>
        </p:txBody>
      </p:sp>
    </p:spTree>
    <p:extLst>
      <p:ext uri="{BB962C8B-B14F-4D97-AF65-F5344CB8AC3E}">
        <p14:creationId xmlns:p14="http://schemas.microsoft.com/office/powerpoint/2010/main" val="36984422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9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pphafsglæra02-m my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E683A-F79B-C745-8CB3-9F08CDFE53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81042" y="1449387"/>
            <a:ext cx="4614958" cy="237490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GB" dirty="0" err="1"/>
              <a:t>Fyrirsögn</a:t>
            </a:r>
            <a:r>
              <a:rPr lang="en-GB" dirty="0"/>
              <a:t> </a:t>
            </a:r>
            <a:r>
              <a:rPr lang="en-GB" dirty="0" err="1"/>
              <a:t>fyrirlesturs</a:t>
            </a:r>
            <a:endParaRPr lang="en-I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41BE54-0A89-594D-96C2-648A5BDEA8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042" y="3872062"/>
            <a:ext cx="4614958" cy="638569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Undirtitill</a:t>
            </a:r>
            <a:r>
              <a:rPr lang="en-GB" dirty="0"/>
              <a:t> </a:t>
            </a:r>
            <a:r>
              <a:rPr lang="en-GB" dirty="0" err="1"/>
              <a:t>fyrirlesturs</a:t>
            </a:r>
            <a:endParaRPr lang="en-IS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FBF90211-82B1-AA41-A70A-140D28893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81042" y="6489700"/>
            <a:ext cx="6672358" cy="2317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r>
              <a:rPr lang="en-IS" dirty="0"/>
              <a:t>Nafn og dagsetning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38E000F-C14E-6E4F-9504-90E0105413B7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096000" y="1449388"/>
            <a:ext cx="5256213" cy="47513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IS" dirty="0"/>
              <a:t>Mynd</a:t>
            </a:r>
          </a:p>
        </p:txBody>
      </p:sp>
    </p:spTree>
    <p:extLst>
      <p:ext uri="{BB962C8B-B14F-4D97-AF65-F5344CB8AC3E}">
        <p14:creationId xmlns:p14="http://schemas.microsoft.com/office/powerpoint/2010/main" val="249435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9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Upphafsglæra0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E683A-F79B-C745-8CB3-9F08CDFE53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81042" y="1449387"/>
            <a:ext cx="9186958" cy="237490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Fyrirsögn</a:t>
            </a:r>
            <a:r>
              <a:rPr lang="en-GB" dirty="0"/>
              <a:t> </a:t>
            </a:r>
            <a:r>
              <a:rPr lang="en-GB" dirty="0" err="1"/>
              <a:t>fyrirlesturs</a:t>
            </a:r>
            <a:endParaRPr lang="en-I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41BE54-0A89-594D-96C2-648A5BDEA8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042" y="3872062"/>
            <a:ext cx="9186958" cy="638569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Undirtitill</a:t>
            </a:r>
            <a:r>
              <a:rPr lang="en-GB" dirty="0"/>
              <a:t> </a:t>
            </a:r>
            <a:r>
              <a:rPr lang="en-GB" dirty="0" err="1"/>
              <a:t>fyrirlesturs</a:t>
            </a:r>
            <a:endParaRPr lang="en-IS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FBF90211-82B1-AA41-A70A-140D28893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81042" y="6489700"/>
            <a:ext cx="6672358" cy="231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IS" dirty="0"/>
              <a:t>Nafn og dagsetning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0092208-1440-DC40-86E9-0108DD233E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475" y="368300"/>
            <a:ext cx="468313" cy="71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5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9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Upphafsglæra0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E683A-F79B-C745-8CB3-9F08CDFE53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81042" y="1449387"/>
            <a:ext cx="9186958" cy="237490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Fyrirsögn</a:t>
            </a:r>
            <a:r>
              <a:rPr lang="en-GB" dirty="0"/>
              <a:t> </a:t>
            </a:r>
            <a:r>
              <a:rPr lang="en-GB" dirty="0" err="1"/>
              <a:t>fyrirlesturs</a:t>
            </a:r>
            <a:endParaRPr lang="en-I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41BE54-0A89-594D-96C2-648A5BDEA8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042" y="3872062"/>
            <a:ext cx="9186958" cy="638569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Undirtitill</a:t>
            </a:r>
            <a:r>
              <a:rPr lang="en-GB" dirty="0"/>
              <a:t> </a:t>
            </a:r>
            <a:r>
              <a:rPr lang="en-GB" dirty="0" err="1"/>
              <a:t>fyrirlesturs</a:t>
            </a:r>
            <a:endParaRPr lang="en-IS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FBF90211-82B1-AA41-A70A-140D28893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81042" y="6489700"/>
            <a:ext cx="6672358" cy="231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IS" dirty="0"/>
              <a:t>Nafn og dagsetning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0092208-1440-DC40-86E9-0108DD233E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475" y="368300"/>
            <a:ext cx="468313" cy="71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634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9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Upphafglæra0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E683A-F79B-C745-8CB3-9F08CDFE53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81042" y="1449387"/>
            <a:ext cx="9186958" cy="237490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Fyrirsögn</a:t>
            </a:r>
            <a:r>
              <a:rPr lang="en-GB" dirty="0"/>
              <a:t> </a:t>
            </a:r>
            <a:r>
              <a:rPr lang="en-GB" dirty="0" err="1"/>
              <a:t>fyrirlesturs</a:t>
            </a:r>
            <a:endParaRPr lang="en-I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41BE54-0A89-594D-96C2-648A5BDEA8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042" y="3872062"/>
            <a:ext cx="9186958" cy="638569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Undirtitill</a:t>
            </a:r>
            <a:r>
              <a:rPr lang="en-GB" dirty="0"/>
              <a:t> </a:t>
            </a:r>
            <a:r>
              <a:rPr lang="en-GB" dirty="0" err="1"/>
              <a:t>fyrirlesturs</a:t>
            </a:r>
            <a:endParaRPr lang="en-IS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FBF90211-82B1-AA41-A70A-140D28893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81042" y="6489700"/>
            <a:ext cx="6672358" cy="231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IS" dirty="0"/>
              <a:t>Nafn og dagsetning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0092208-1440-DC40-86E9-0108DD233E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475" y="368300"/>
            <a:ext cx="468313" cy="71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788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9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Upphafglæra06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30BB9289-7874-2C4E-AEA2-70BBF90E1BF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08616" y="3608505"/>
            <a:ext cx="2004684" cy="1056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BE683A-F79B-C745-8CB3-9F08CDFE53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81042" y="1449387"/>
            <a:ext cx="9186958" cy="237490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Fyrirsögn</a:t>
            </a:r>
            <a:r>
              <a:rPr lang="en-GB" dirty="0"/>
              <a:t> </a:t>
            </a:r>
            <a:r>
              <a:rPr lang="en-GB" dirty="0" err="1"/>
              <a:t>fyrirlesturs</a:t>
            </a:r>
            <a:endParaRPr lang="en-I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41BE54-0A89-594D-96C2-648A5BDEA8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042" y="3872062"/>
            <a:ext cx="9186958" cy="638569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Undirtitill</a:t>
            </a:r>
            <a:r>
              <a:rPr lang="en-GB" dirty="0"/>
              <a:t> </a:t>
            </a:r>
            <a:r>
              <a:rPr lang="en-GB" dirty="0" err="1"/>
              <a:t>fyrirlesturs</a:t>
            </a:r>
            <a:endParaRPr lang="en-I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0092208-1440-DC40-86E9-0108DD233E8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1475" y="368300"/>
            <a:ext cx="468313" cy="71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680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9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fnisyfirlit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F638E-5140-0A43-806E-BE0AE2A80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5" y="365125"/>
            <a:ext cx="10226674" cy="7207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D8E14EA-7F3C-8F4A-9D1B-93ED8C93FA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12335" y="2505585"/>
            <a:ext cx="5116829" cy="260539"/>
          </a:xfrm>
        </p:spPr>
        <p:txBody>
          <a:bodyPr anchor="ctr"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I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6F2F117-CF9B-2443-BA14-E102DD75689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62835" y="2166938"/>
            <a:ext cx="794766" cy="599186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IS" dirty="0"/>
              <a:t>01</a:t>
            </a:r>
          </a:p>
        </p:txBody>
      </p:sp>
      <p:sp>
        <p:nvSpPr>
          <p:cNvPr id="29" name="Text Placeholder 15">
            <a:extLst>
              <a:ext uri="{FF2B5EF4-FFF2-40B4-BE49-F238E27FC236}">
                <a16:creationId xmlns:a16="http://schemas.microsoft.com/office/drawing/2014/main" id="{537A1C8F-3BB9-CE4F-A15B-059292B7DA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62835" y="3129407"/>
            <a:ext cx="794766" cy="599186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IS" dirty="0"/>
              <a:t>02</a:t>
            </a:r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A904E1F1-AE23-D948-8A3A-5697ED54D4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62835" y="4091876"/>
            <a:ext cx="794766" cy="599186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IS" dirty="0"/>
              <a:t>03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B8FF22C8-57BD-1E47-89FE-25806FB12A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62835" y="5054345"/>
            <a:ext cx="794766" cy="599186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IS" dirty="0"/>
              <a:t>04</a:t>
            </a:r>
          </a:p>
        </p:txBody>
      </p:sp>
      <p:sp>
        <p:nvSpPr>
          <p:cNvPr id="32" name="Text Placeholder 20">
            <a:extLst>
              <a:ext uri="{FF2B5EF4-FFF2-40B4-BE49-F238E27FC236}">
                <a16:creationId xmlns:a16="http://schemas.microsoft.com/office/drawing/2014/main" id="{95894305-3952-5B4B-9E01-7E6A1F0D43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12334" y="3468054"/>
            <a:ext cx="5116829" cy="26053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IS" dirty="0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0264558B-8DB5-DD4F-B295-178B4418F4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12334" y="4430523"/>
            <a:ext cx="5116829" cy="26053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IS" dirty="0"/>
          </a:p>
        </p:txBody>
      </p:sp>
      <p:sp>
        <p:nvSpPr>
          <p:cNvPr id="34" name="Text Placeholder 20">
            <a:extLst>
              <a:ext uri="{FF2B5EF4-FFF2-40B4-BE49-F238E27FC236}">
                <a16:creationId xmlns:a16="http://schemas.microsoft.com/office/drawing/2014/main" id="{4F489CD1-55F9-9A4D-ACAF-69D337F6681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12334" y="5392992"/>
            <a:ext cx="5116829" cy="26053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IS" dirty="0"/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63226FF3-D176-6140-B22F-346F56ECA4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12333" y="2166938"/>
            <a:ext cx="5116829" cy="260539"/>
          </a:xfrm>
        </p:spPr>
        <p:txBody>
          <a:bodyPr anchor="ctr">
            <a:norm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36" name="Text Placeholder 20">
            <a:extLst>
              <a:ext uri="{FF2B5EF4-FFF2-40B4-BE49-F238E27FC236}">
                <a16:creationId xmlns:a16="http://schemas.microsoft.com/office/drawing/2014/main" id="{4EC7FC94-88C0-AA44-8B23-592E09D7E0F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12333" y="3126169"/>
            <a:ext cx="5116829" cy="260539"/>
          </a:xfrm>
        </p:spPr>
        <p:txBody>
          <a:bodyPr anchor="ctr">
            <a:norm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5D3192F2-E48C-3E41-8EB5-5EE156C019D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12333" y="4132104"/>
            <a:ext cx="5116829" cy="260539"/>
          </a:xfrm>
        </p:spPr>
        <p:txBody>
          <a:bodyPr anchor="ctr">
            <a:norm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6D3FE296-BF66-9745-AA14-6AF08685C4C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12333" y="5054345"/>
            <a:ext cx="5116829" cy="260539"/>
          </a:xfrm>
        </p:spPr>
        <p:txBody>
          <a:bodyPr anchor="ctr">
            <a:norm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EE01D91-78C1-E04D-80C2-814BD96CB436}"/>
              </a:ext>
            </a:extLst>
          </p:cNvPr>
          <p:cNvCxnSpPr>
            <a:cxnSpLocks/>
          </p:cNvCxnSpPr>
          <p:nvPr userDrawn="1"/>
        </p:nvCxnSpPr>
        <p:spPr>
          <a:xfrm>
            <a:off x="2862835" y="2953512"/>
            <a:ext cx="6466327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62C0B67-AEA3-5C48-BC9B-2B50226F5BED}"/>
              </a:ext>
            </a:extLst>
          </p:cNvPr>
          <p:cNvCxnSpPr>
            <a:cxnSpLocks/>
          </p:cNvCxnSpPr>
          <p:nvPr userDrawn="1"/>
        </p:nvCxnSpPr>
        <p:spPr>
          <a:xfrm>
            <a:off x="2862835" y="3928872"/>
            <a:ext cx="6466327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96F5A1E-58B1-C045-A4F4-BC7CF1A98723}"/>
              </a:ext>
            </a:extLst>
          </p:cNvPr>
          <p:cNvCxnSpPr>
            <a:cxnSpLocks/>
          </p:cNvCxnSpPr>
          <p:nvPr userDrawn="1"/>
        </p:nvCxnSpPr>
        <p:spPr>
          <a:xfrm>
            <a:off x="2862835" y="4885944"/>
            <a:ext cx="6466327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419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fnisyfirlit0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F638E-5140-0A43-806E-BE0AE2A80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5" y="365125"/>
            <a:ext cx="10226674" cy="7207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D8E14EA-7F3C-8F4A-9D1B-93ED8C93FA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12335" y="2505585"/>
            <a:ext cx="5116829" cy="260539"/>
          </a:xfrm>
        </p:spPr>
        <p:txBody>
          <a:bodyPr anchor="ctr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I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6F2F117-CF9B-2443-BA14-E102DD75689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62835" y="2166938"/>
            <a:ext cx="794766" cy="599186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IS" dirty="0"/>
              <a:t>01</a:t>
            </a:r>
          </a:p>
        </p:txBody>
      </p:sp>
      <p:sp>
        <p:nvSpPr>
          <p:cNvPr id="29" name="Text Placeholder 15">
            <a:extLst>
              <a:ext uri="{FF2B5EF4-FFF2-40B4-BE49-F238E27FC236}">
                <a16:creationId xmlns:a16="http://schemas.microsoft.com/office/drawing/2014/main" id="{537A1C8F-3BB9-CE4F-A15B-059292B7DA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62835" y="3129407"/>
            <a:ext cx="794766" cy="599186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IS" dirty="0"/>
              <a:t>02</a:t>
            </a:r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A904E1F1-AE23-D948-8A3A-5697ED54D4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62835" y="4091876"/>
            <a:ext cx="794766" cy="599186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IS" dirty="0"/>
              <a:t>03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B8FF22C8-57BD-1E47-89FE-25806FB12A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62835" y="5054345"/>
            <a:ext cx="794766" cy="599186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IS" dirty="0"/>
              <a:t>04</a:t>
            </a:r>
          </a:p>
        </p:txBody>
      </p:sp>
      <p:sp>
        <p:nvSpPr>
          <p:cNvPr id="32" name="Text Placeholder 20">
            <a:extLst>
              <a:ext uri="{FF2B5EF4-FFF2-40B4-BE49-F238E27FC236}">
                <a16:creationId xmlns:a16="http://schemas.microsoft.com/office/drawing/2014/main" id="{95894305-3952-5B4B-9E01-7E6A1F0D43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12334" y="3468054"/>
            <a:ext cx="5116829" cy="260539"/>
          </a:xfrm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IS" dirty="0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0264558B-8DB5-DD4F-B295-178B4418F4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12334" y="4430523"/>
            <a:ext cx="5116829" cy="260539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IS" dirty="0"/>
          </a:p>
        </p:txBody>
      </p:sp>
      <p:sp>
        <p:nvSpPr>
          <p:cNvPr id="34" name="Text Placeholder 20">
            <a:extLst>
              <a:ext uri="{FF2B5EF4-FFF2-40B4-BE49-F238E27FC236}">
                <a16:creationId xmlns:a16="http://schemas.microsoft.com/office/drawing/2014/main" id="{4F489CD1-55F9-9A4D-ACAF-69D337F6681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12334" y="5392992"/>
            <a:ext cx="5116829" cy="260539"/>
          </a:xfrm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IS" dirty="0"/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63226FF3-D176-6140-B22F-346F56ECA4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12333" y="2166938"/>
            <a:ext cx="5116829" cy="260539"/>
          </a:xfrm>
        </p:spPr>
        <p:txBody>
          <a:bodyPr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36" name="Text Placeholder 20">
            <a:extLst>
              <a:ext uri="{FF2B5EF4-FFF2-40B4-BE49-F238E27FC236}">
                <a16:creationId xmlns:a16="http://schemas.microsoft.com/office/drawing/2014/main" id="{4EC7FC94-88C0-AA44-8B23-592E09D7E0F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12333" y="3126169"/>
            <a:ext cx="5116829" cy="260539"/>
          </a:xfrm>
        </p:spPr>
        <p:txBody>
          <a:bodyPr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5D3192F2-E48C-3E41-8EB5-5EE156C019D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12333" y="4132104"/>
            <a:ext cx="5116829" cy="260539"/>
          </a:xfrm>
        </p:spPr>
        <p:txBody>
          <a:bodyPr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6D3FE296-BF66-9745-AA14-6AF08685C4C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12333" y="5054345"/>
            <a:ext cx="5116829" cy="260539"/>
          </a:xfrm>
        </p:spPr>
        <p:txBody>
          <a:bodyPr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EE01D91-78C1-E04D-80C2-814BD96CB436}"/>
              </a:ext>
            </a:extLst>
          </p:cNvPr>
          <p:cNvCxnSpPr>
            <a:cxnSpLocks/>
          </p:cNvCxnSpPr>
          <p:nvPr userDrawn="1"/>
        </p:nvCxnSpPr>
        <p:spPr>
          <a:xfrm>
            <a:off x="2862835" y="2953512"/>
            <a:ext cx="6466327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62C0B67-AEA3-5C48-BC9B-2B50226F5BED}"/>
              </a:ext>
            </a:extLst>
          </p:cNvPr>
          <p:cNvCxnSpPr>
            <a:cxnSpLocks/>
          </p:cNvCxnSpPr>
          <p:nvPr userDrawn="1"/>
        </p:nvCxnSpPr>
        <p:spPr>
          <a:xfrm>
            <a:off x="2862835" y="3928872"/>
            <a:ext cx="6466327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96F5A1E-58B1-C045-A4F4-BC7CF1A98723}"/>
              </a:ext>
            </a:extLst>
          </p:cNvPr>
          <p:cNvCxnSpPr>
            <a:cxnSpLocks/>
          </p:cNvCxnSpPr>
          <p:nvPr userDrawn="1"/>
        </p:nvCxnSpPr>
        <p:spPr>
          <a:xfrm>
            <a:off x="2862835" y="4885944"/>
            <a:ext cx="6466327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C46AD533-7D58-0D43-8289-DE5CDD298B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475" y="373286"/>
            <a:ext cx="460792" cy="71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635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fnisyfirlit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F638E-5140-0A43-806E-BE0AE2A80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0" y="365125"/>
            <a:ext cx="10210800" cy="7207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D8E14EA-7F3C-8F4A-9D1B-93ED8C93FA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70837" y="1879157"/>
            <a:ext cx="4123944" cy="52120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IS" dirty="0"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E7DA9485-3172-4747-A4C1-4ECDF94B63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70837" y="2763902"/>
            <a:ext cx="4123944" cy="52120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IS" dirty="0"/>
          </a:p>
        </p:txBody>
      </p:sp>
      <p:sp>
        <p:nvSpPr>
          <p:cNvPr id="23" name="Text Placeholder 20">
            <a:extLst>
              <a:ext uri="{FF2B5EF4-FFF2-40B4-BE49-F238E27FC236}">
                <a16:creationId xmlns:a16="http://schemas.microsoft.com/office/drawing/2014/main" id="{F008F6A3-6420-BE4B-90A0-EDAAAD88CA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70837" y="3598165"/>
            <a:ext cx="4123944" cy="52120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IS" dirty="0"/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E5BB3FDB-C113-E44E-BE99-197E98DC76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70837" y="4432426"/>
            <a:ext cx="4123944" cy="52120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IS" dirty="0"/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DD5252AD-3934-1B46-83B9-9BF5C38FCA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5589" y="1879157"/>
            <a:ext cx="4123944" cy="52120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IS" dirty="0"/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19A66F68-EBFF-484E-B611-2F68C0965C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43877" y="2763901"/>
            <a:ext cx="4123944" cy="52120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IS" dirty="0"/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D71EA0C7-562B-0F48-9779-D6FE1BC3B71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43877" y="3598165"/>
            <a:ext cx="4123944" cy="52120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IS" dirty="0"/>
          </a:p>
        </p:txBody>
      </p:sp>
      <p:sp>
        <p:nvSpPr>
          <p:cNvPr id="28" name="Text Placeholder 20">
            <a:extLst>
              <a:ext uri="{FF2B5EF4-FFF2-40B4-BE49-F238E27FC236}">
                <a16:creationId xmlns:a16="http://schemas.microsoft.com/office/drawing/2014/main" id="{EF7961CD-C1CD-7F48-A311-CFC46DB01D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43877" y="4432425"/>
            <a:ext cx="4123944" cy="52120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IS" dirty="0"/>
          </a:p>
        </p:txBody>
      </p:sp>
      <p:sp>
        <p:nvSpPr>
          <p:cNvPr id="29" name="Text Placeholder 15">
            <a:extLst>
              <a:ext uri="{FF2B5EF4-FFF2-40B4-BE49-F238E27FC236}">
                <a16:creationId xmlns:a16="http://schemas.microsoft.com/office/drawing/2014/main" id="{C4965C5D-0920-4F42-83A1-92D99F4F41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45413" y="1879157"/>
            <a:ext cx="628396" cy="521207"/>
          </a:xfrm>
        </p:spPr>
        <p:txBody>
          <a:bodyPr>
            <a:noAutofit/>
          </a:bodyPr>
          <a:lstStyle>
            <a:lvl1pPr marL="0" indent="0">
              <a:buNone/>
              <a:defRPr sz="2800" b="1"/>
            </a:lvl1pPr>
          </a:lstStyle>
          <a:p>
            <a:pPr lvl="0"/>
            <a:r>
              <a:rPr lang="en-IS" dirty="0"/>
              <a:t>01</a:t>
            </a:r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3A07CBE4-A768-B342-97A3-485483BDA0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45413" y="2761489"/>
            <a:ext cx="628396" cy="521207"/>
          </a:xfrm>
        </p:spPr>
        <p:txBody>
          <a:bodyPr>
            <a:noAutofit/>
          </a:bodyPr>
          <a:lstStyle>
            <a:lvl1pPr marL="0" indent="0">
              <a:buNone/>
              <a:defRPr sz="2800" b="1"/>
            </a:lvl1pPr>
          </a:lstStyle>
          <a:p>
            <a:pPr lvl="0"/>
            <a:r>
              <a:rPr lang="en-IS" dirty="0"/>
              <a:t>02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C5B398DB-48E3-DA48-AA7B-EC3CEC1AD1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61288" y="3598165"/>
            <a:ext cx="628396" cy="521207"/>
          </a:xfrm>
        </p:spPr>
        <p:txBody>
          <a:bodyPr>
            <a:noAutofit/>
          </a:bodyPr>
          <a:lstStyle>
            <a:lvl1pPr marL="0" indent="0">
              <a:buNone/>
              <a:defRPr sz="2800" b="1"/>
            </a:lvl1pPr>
          </a:lstStyle>
          <a:p>
            <a:pPr lvl="0"/>
            <a:r>
              <a:rPr lang="en-IS" dirty="0"/>
              <a:t>03</a:t>
            </a:r>
          </a:p>
        </p:txBody>
      </p: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D49AC257-361E-304A-A13C-08FFE30E2D8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61288" y="4432425"/>
            <a:ext cx="628396" cy="521207"/>
          </a:xfrm>
        </p:spPr>
        <p:txBody>
          <a:bodyPr>
            <a:noAutofit/>
          </a:bodyPr>
          <a:lstStyle>
            <a:lvl1pPr marL="0" indent="0">
              <a:buNone/>
              <a:defRPr sz="2800" b="1"/>
            </a:lvl1pPr>
          </a:lstStyle>
          <a:p>
            <a:pPr lvl="0"/>
            <a:r>
              <a:rPr lang="en-IS" dirty="0"/>
              <a:t>04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2BAC68F1-F079-954E-B2B7-0F9A3121833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97752" y="1879156"/>
            <a:ext cx="628396" cy="521207"/>
          </a:xfrm>
        </p:spPr>
        <p:txBody>
          <a:bodyPr>
            <a:noAutofit/>
          </a:bodyPr>
          <a:lstStyle>
            <a:lvl1pPr marL="0" indent="0">
              <a:buNone/>
              <a:defRPr sz="2800" b="1"/>
            </a:lvl1pPr>
          </a:lstStyle>
          <a:p>
            <a:pPr lvl="0"/>
            <a:r>
              <a:rPr lang="en-IS" dirty="0"/>
              <a:t>06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96222717-5059-CF48-826B-32D9647528E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97752" y="2761489"/>
            <a:ext cx="628396" cy="521207"/>
          </a:xfrm>
        </p:spPr>
        <p:txBody>
          <a:bodyPr>
            <a:noAutofit/>
          </a:bodyPr>
          <a:lstStyle>
            <a:lvl1pPr marL="0" indent="0">
              <a:buNone/>
              <a:defRPr sz="2800" b="1"/>
            </a:lvl1pPr>
          </a:lstStyle>
          <a:p>
            <a:pPr lvl="0"/>
            <a:r>
              <a:rPr lang="en-IS" dirty="0"/>
              <a:t>07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186E20C8-9AAD-CF4D-A578-BAD7F7E17C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97752" y="3598165"/>
            <a:ext cx="628396" cy="521207"/>
          </a:xfrm>
        </p:spPr>
        <p:txBody>
          <a:bodyPr>
            <a:noAutofit/>
          </a:bodyPr>
          <a:lstStyle>
            <a:lvl1pPr marL="0" indent="0">
              <a:buNone/>
              <a:defRPr sz="2800" b="1"/>
            </a:lvl1pPr>
          </a:lstStyle>
          <a:p>
            <a:pPr lvl="0"/>
            <a:r>
              <a:rPr lang="en-IS" dirty="0"/>
              <a:t>08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4D5D0462-0DF2-B840-8DEA-64BF0D4AD7E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01308" y="4432424"/>
            <a:ext cx="628396" cy="521207"/>
          </a:xfrm>
        </p:spPr>
        <p:txBody>
          <a:bodyPr>
            <a:noAutofit/>
          </a:bodyPr>
          <a:lstStyle>
            <a:lvl1pPr marL="0" indent="0">
              <a:buNone/>
              <a:defRPr sz="2800" b="1"/>
            </a:lvl1pPr>
          </a:lstStyle>
          <a:p>
            <a:pPr lvl="0"/>
            <a:r>
              <a:rPr lang="en-IS" dirty="0"/>
              <a:t>09</a:t>
            </a:r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4E0938C2-E6A9-0147-90DF-CD3EF8067E4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852549" y="5266684"/>
            <a:ext cx="4123944" cy="52120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IS" dirty="0"/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2886845F-7EAD-764D-BB1A-D9A29CC38ED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125589" y="5266683"/>
            <a:ext cx="4123944" cy="52120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IS" dirty="0"/>
          </a:p>
        </p:txBody>
      </p:sp>
      <p:sp>
        <p:nvSpPr>
          <p:cNvPr id="39" name="Text Placeholder 15">
            <a:extLst>
              <a:ext uri="{FF2B5EF4-FFF2-40B4-BE49-F238E27FC236}">
                <a16:creationId xmlns:a16="http://schemas.microsoft.com/office/drawing/2014/main" id="{B147B33D-E69F-2D41-8512-BCBADF8617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43000" y="5266683"/>
            <a:ext cx="628396" cy="521207"/>
          </a:xfrm>
        </p:spPr>
        <p:txBody>
          <a:bodyPr>
            <a:noAutofit/>
          </a:bodyPr>
          <a:lstStyle>
            <a:lvl1pPr marL="0" indent="0">
              <a:buNone/>
              <a:defRPr sz="2800" b="1"/>
            </a:lvl1pPr>
          </a:lstStyle>
          <a:p>
            <a:pPr lvl="0"/>
            <a:r>
              <a:rPr lang="en-IS" dirty="0"/>
              <a:t>05</a:t>
            </a:r>
          </a:p>
        </p:txBody>
      </p:sp>
      <p:sp>
        <p:nvSpPr>
          <p:cNvPr id="40" name="Text Placeholder 15">
            <a:extLst>
              <a:ext uri="{FF2B5EF4-FFF2-40B4-BE49-F238E27FC236}">
                <a16:creationId xmlns:a16="http://schemas.microsoft.com/office/drawing/2014/main" id="{334B9464-089F-F347-954C-0286553A91C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83020" y="5266682"/>
            <a:ext cx="628396" cy="521207"/>
          </a:xfrm>
        </p:spPr>
        <p:txBody>
          <a:bodyPr>
            <a:noAutofit/>
          </a:bodyPr>
          <a:lstStyle>
            <a:lvl1pPr marL="0" indent="0">
              <a:buNone/>
              <a:defRPr sz="2800" b="1"/>
            </a:lvl1pPr>
          </a:lstStyle>
          <a:p>
            <a:pPr lvl="0"/>
            <a:r>
              <a:rPr lang="en-I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82637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ðalglæra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F638E-5140-0A43-806E-BE0AE2A80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365125"/>
            <a:ext cx="10226675" cy="7207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031C4-CA3B-7840-9C4B-A1EE843FAB0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4" y="1469598"/>
            <a:ext cx="10226675" cy="502010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GB" dirty="0"/>
          </a:p>
          <a:p>
            <a:pPr lvl="1"/>
            <a:r>
              <a:rPr lang="en-GB" dirty="0" err="1"/>
              <a:t>Annað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2"/>
            <a:r>
              <a:rPr lang="en-GB" dirty="0" err="1"/>
              <a:t>Þriðja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3"/>
            <a:r>
              <a:rPr lang="en-GB" dirty="0" err="1"/>
              <a:t>Fjórða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4"/>
            <a:r>
              <a:rPr lang="en-GB" dirty="0" err="1"/>
              <a:t>Fimmta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733812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ðalglæra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F638E-5140-0A43-806E-BE0AE2A80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365125"/>
            <a:ext cx="10226675" cy="7207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031C4-CA3B-7840-9C4B-A1EE843FAB0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4" y="1469598"/>
            <a:ext cx="10226675" cy="502010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GB" dirty="0"/>
          </a:p>
          <a:p>
            <a:pPr lvl="1"/>
            <a:r>
              <a:rPr lang="en-GB" dirty="0" err="1"/>
              <a:t>Annað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2"/>
            <a:r>
              <a:rPr lang="en-GB" dirty="0" err="1"/>
              <a:t>Þriðja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3"/>
            <a:r>
              <a:rPr lang="en-GB" dirty="0" err="1"/>
              <a:t>Fjórða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4"/>
            <a:r>
              <a:rPr lang="en-GB" dirty="0" err="1"/>
              <a:t>Fimmta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36361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ðalglæra0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F638E-5140-0A43-806E-BE0AE2A80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365125"/>
            <a:ext cx="10226675" cy="7207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031C4-CA3B-7840-9C4B-A1EE843FAB0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4" y="1469598"/>
            <a:ext cx="10226676" cy="502010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GB" dirty="0"/>
          </a:p>
          <a:p>
            <a:pPr lvl="1"/>
            <a:r>
              <a:rPr lang="en-GB" dirty="0" err="1"/>
              <a:t>Annað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2"/>
            <a:r>
              <a:rPr lang="en-GB" dirty="0" err="1"/>
              <a:t>Þriðja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3"/>
            <a:r>
              <a:rPr lang="en-GB" dirty="0" err="1"/>
              <a:t>Fjórða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4"/>
            <a:r>
              <a:rPr lang="en-GB" dirty="0" err="1"/>
              <a:t>Fimmta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I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B14940-3E0C-9348-B1DC-F075FB47C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475" y="368300"/>
            <a:ext cx="466725" cy="71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864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ðalglæra0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F638E-5140-0A43-806E-BE0AE2A80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365125"/>
            <a:ext cx="10226675" cy="7207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031C4-CA3B-7840-9C4B-A1EE843FAB0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4" y="1469598"/>
            <a:ext cx="10226676" cy="502010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GB" dirty="0"/>
          </a:p>
          <a:p>
            <a:pPr lvl="1"/>
            <a:r>
              <a:rPr lang="en-GB" dirty="0" err="1"/>
              <a:t>Annað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2"/>
            <a:r>
              <a:rPr lang="en-GB" dirty="0" err="1"/>
              <a:t>Þriðja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3"/>
            <a:r>
              <a:rPr lang="en-GB" dirty="0" err="1"/>
              <a:t>Fjórða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4"/>
            <a:r>
              <a:rPr lang="en-GB" dirty="0" err="1"/>
              <a:t>Fimmta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I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B14940-3E0C-9348-B1DC-F075FB47C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475" y="368300"/>
            <a:ext cx="466725" cy="71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197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ðalglæra0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F638E-5140-0A43-806E-BE0AE2A80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365125"/>
            <a:ext cx="10226675" cy="7207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031C4-CA3B-7840-9C4B-A1EE843FAB0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4" y="1469598"/>
            <a:ext cx="10226676" cy="502010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GB" dirty="0"/>
          </a:p>
          <a:p>
            <a:pPr lvl="1"/>
            <a:r>
              <a:rPr lang="en-GB" dirty="0" err="1"/>
              <a:t>Annað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2"/>
            <a:r>
              <a:rPr lang="en-GB" dirty="0" err="1"/>
              <a:t>Þriðja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3"/>
            <a:r>
              <a:rPr lang="en-GB" dirty="0" err="1"/>
              <a:t>Fjórða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4"/>
            <a:r>
              <a:rPr lang="en-GB" dirty="0" err="1"/>
              <a:t>Fimmta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I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B14940-3E0C-9348-B1DC-F075FB47C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475" y="368300"/>
            <a:ext cx="466725" cy="71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702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ðalglæra06-formheim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2DCB0-1CCB-3147-BBB9-13537B37B1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5" y="365125"/>
            <a:ext cx="5926818" cy="7207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GB" dirty="0" err="1"/>
              <a:t>Fyrirsögn</a:t>
            </a:r>
            <a:endParaRPr lang="en-I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60AEB9-5855-A146-BCB4-11D23E7FE2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53942" y="0"/>
            <a:ext cx="5138057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00119B-C695-2E48-A11C-673AD2A13D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53942" y="4889500"/>
            <a:ext cx="5138057" cy="1968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A83A83-B04A-1943-9920-B6E73067F00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31782" y="2276668"/>
            <a:ext cx="4260217" cy="2612831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616D306-D745-D643-84A3-815754EB53E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5536" y="1469598"/>
            <a:ext cx="5926818" cy="502010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GB" dirty="0"/>
          </a:p>
          <a:p>
            <a:pPr lvl="1"/>
            <a:r>
              <a:rPr lang="en-GB" dirty="0" err="1"/>
              <a:t>Annað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2"/>
            <a:r>
              <a:rPr lang="en-GB" dirty="0" err="1"/>
              <a:t>Þriðja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3"/>
            <a:r>
              <a:rPr lang="en-GB" dirty="0" err="1"/>
              <a:t>Fjórða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4"/>
            <a:r>
              <a:rPr lang="en-GB" dirty="0" err="1"/>
              <a:t>Fimmta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5701806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ðalglæra07-formheim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2DCB0-1CCB-3147-BBB9-13537B37B1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2583" y="368300"/>
            <a:ext cx="5926818" cy="7207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616D306-D745-D643-84A3-815754EB53E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25395" y="1449388"/>
            <a:ext cx="5926818" cy="502010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GB" dirty="0"/>
          </a:p>
          <a:p>
            <a:pPr lvl="1"/>
            <a:r>
              <a:rPr lang="en-GB" dirty="0" err="1"/>
              <a:t>Annað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2"/>
            <a:r>
              <a:rPr lang="en-GB" dirty="0" err="1"/>
              <a:t>Þriðja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3"/>
            <a:r>
              <a:rPr lang="en-GB" dirty="0" err="1"/>
              <a:t>Fjórða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4"/>
            <a:r>
              <a:rPr lang="en-GB" dirty="0" err="1"/>
              <a:t>Fimmta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I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82351D-CA6D-9F46-BE37-534A7F0368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970418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AC3DA3-ED32-6A47-AE82-85643A39B0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31852" y="1814195"/>
            <a:ext cx="2106713" cy="438658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31C183B-D42D-1548-975F-A754A164E9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1474" y="368300"/>
            <a:ext cx="468314" cy="71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7042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flatitill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25DF6-9336-6B45-BACA-E7BF82AB6D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1449389"/>
            <a:ext cx="7176117" cy="1979611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5943BB-4F40-DD49-BB64-404FC71989A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27124" y="3429001"/>
            <a:ext cx="7176118" cy="79933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skrifa</a:t>
            </a:r>
            <a:r>
              <a:rPr lang="en-GB" dirty="0"/>
              <a:t> </a:t>
            </a:r>
            <a:r>
              <a:rPr lang="en-GB" dirty="0" err="1"/>
              <a:t>texta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582804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flatitill02"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25DF6-9336-6B45-BACA-E7BF82AB6D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5" y="1449389"/>
            <a:ext cx="5214892" cy="1979611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5943BB-4F40-DD49-BB64-404FC71989A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27124" y="3429001"/>
            <a:ext cx="5214893" cy="799332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skrifa</a:t>
            </a:r>
            <a:r>
              <a:rPr lang="en-GB" dirty="0"/>
              <a:t> </a:t>
            </a:r>
            <a:r>
              <a:rPr lang="en-GB" dirty="0" err="1"/>
              <a:t>texta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50773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vitnun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5943BB-4F40-DD49-BB64-404FC71989A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72671" y="2815046"/>
            <a:ext cx="4646658" cy="1227908"/>
          </a:xfrm>
        </p:spPr>
        <p:txBody>
          <a:bodyPr/>
          <a:lstStyle>
            <a:lvl1pPr marL="0" indent="0">
              <a:buNone/>
              <a:defRPr sz="40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“</a:t>
            </a:r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skrifa</a:t>
            </a:r>
            <a:r>
              <a:rPr lang="en-GB" dirty="0"/>
              <a:t> </a:t>
            </a:r>
            <a:r>
              <a:rPr lang="en-GB" dirty="0" err="1"/>
              <a:t>tilvitnun</a:t>
            </a:r>
            <a:r>
              <a:rPr lang="en-GB" dirty="0"/>
              <a:t>” </a:t>
            </a:r>
            <a:br>
              <a:rPr lang="en-GB" dirty="0"/>
            </a:br>
            <a:r>
              <a:rPr lang="en-GB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3CEB9C-DFC7-A54F-B6F5-1F887CD839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2671" y="4088902"/>
            <a:ext cx="4646658" cy="48963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IS" dirty="0"/>
              <a:t>- Smelltu hér til að skrifa heiti</a:t>
            </a:r>
          </a:p>
        </p:txBody>
      </p:sp>
    </p:spTree>
    <p:extLst>
      <p:ext uri="{BB962C8B-B14F-4D97-AF65-F5344CB8AC3E}">
        <p14:creationId xmlns:p14="http://schemas.microsoft.com/office/powerpoint/2010/main" val="11349577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vitnun0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5943BB-4F40-DD49-BB64-404FC71989A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72671" y="2815046"/>
            <a:ext cx="4646658" cy="1227908"/>
          </a:xfrm>
        </p:spPr>
        <p:txBody>
          <a:bodyPr/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“</a:t>
            </a:r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skrifa</a:t>
            </a:r>
            <a:r>
              <a:rPr lang="en-GB" dirty="0"/>
              <a:t> </a:t>
            </a:r>
            <a:r>
              <a:rPr lang="en-GB" dirty="0" err="1"/>
              <a:t>tilvitnun</a:t>
            </a:r>
            <a:r>
              <a:rPr lang="en-GB" dirty="0"/>
              <a:t>” </a:t>
            </a:r>
            <a:br>
              <a:rPr lang="en-GB" dirty="0"/>
            </a:br>
            <a:r>
              <a:rPr lang="en-GB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3CEB9C-DFC7-A54F-B6F5-1F887CD839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2671" y="4088902"/>
            <a:ext cx="4646658" cy="48963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IS" dirty="0"/>
              <a:t>- Smelltu hér til að skrifa heiti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AF6074-81C3-5346-9D11-E5F1C1C1A2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474" y="368301"/>
            <a:ext cx="468313" cy="71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9677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lvitnun0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5943BB-4F40-DD49-BB64-404FC71989A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72671" y="2815046"/>
            <a:ext cx="4646658" cy="1227908"/>
          </a:xfrm>
        </p:spPr>
        <p:txBody>
          <a:bodyPr/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“</a:t>
            </a:r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skrifa</a:t>
            </a:r>
            <a:r>
              <a:rPr lang="en-GB" dirty="0"/>
              <a:t> </a:t>
            </a:r>
            <a:r>
              <a:rPr lang="en-GB" dirty="0" err="1"/>
              <a:t>tilvitnun</a:t>
            </a:r>
            <a:r>
              <a:rPr lang="en-GB" dirty="0"/>
              <a:t>” </a:t>
            </a:r>
            <a:br>
              <a:rPr lang="en-GB" dirty="0"/>
            </a:br>
            <a:r>
              <a:rPr lang="en-GB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3CEB9C-DFC7-A54F-B6F5-1F887CD839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2671" y="4088902"/>
            <a:ext cx="4646658" cy="48963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IS" dirty="0"/>
              <a:t>- Smelltu hér til að skrifa heiti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AF6074-81C3-5346-9D11-E5F1C1C1A2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474" y="368301"/>
            <a:ext cx="468313" cy="71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1967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lvitnun0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5943BB-4F40-DD49-BB64-404FC71989A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72671" y="2815046"/>
            <a:ext cx="4646658" cy="1227908"/>
          </a:xfrm>
        </p:spPr>
        <p:txBody>
          <a:bodyPr/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“</a:t>
            </a:r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skrifa</a:t>
            </a:r>
            <a:r>
              <a:rPr lang="en-GB" dirty="0"/>
              <a:t> </a:t>
            </a:r>
            <a:r>
              <a:rPr lang="en-GB" dirty="0" err="1"/>
              <a:t>tilvitnun</a:t>
            </a:r>
            <a:r>
              <a:rPr lang="en-GB" dirty="0"/>
              <a:t>” </a:t>
            </a:r>
            <a:br>
              <a:rPr lang="en-GB" dirty="0"/>
            </a:br>
            <a:r>
              <a:rPr lang="en-GB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3CEB9C-DFC7-A54F-B6F5-1F887CD839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2671" y="4088902"/>
            <a:ext cx="4646658" cy="48963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IS" dirty="0"/>
              <a:t>- Smelltu hér til að skrifa heiti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AF6074-81C3-5346-9D11-E5F1C1C1A2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474" y="368301"/>
            <a:ext cx="468313" cy="71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2073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ö dæ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7D626-3843-664A-8484-529C754CCE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365125"/>
            <a:ext cx="10226675" cy="7207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5DE1B-7B93-D543-B06D-4DF88AE0621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127125" y="1825625"/>
            <a:ext cx="4892675" cy="4351338"/>
          </a:xfrm>
        </p:spPr>
        <p:txBody>
          <a:bodyPr/>
          <a:lstStyle/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GB" dirty="0"/>
          </a:p>
          <a:p>
            <a:pPr lvl="1"/>
            <a:r>
              <a:rPr lang="en-GB" dirty="0" err="1"/>
              <a:t>Annað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2"/>
            <a:r>
              <a:rPr lang="en-GB" dirty="0" err="1"/>
              <a:t>Þriðja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3"/>
            <a:r>
              <a:rPr lang="en-GB" dirty="0" err="1"/>
              <a:t>Fjórða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4"/>
            <a:r>
              <a:rPr lang="en-GB" dirty="0" err="1"/>
              <a:t>Fimmta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I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A6885-8823-4F47-B1C9-08F39B3C6D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GB" dirty="0"/>
          </a:p>
          <a:p>
            <a:pPr lvl="1"/>
            <a:r>
              <a:rPr lang="en-GB" dirty="0" err="1"/>
              <a:t>Annað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2"/>
            <a:r>
              <a:rPr lang="en-GB" dirty="0" err="1"/>
              <a:t>Þriðja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3"/>
            <a:r>
              <a:rPr lang="en-GB" dirty="0" err="1"/>
              <a:t>Fjórða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4"/>
            <a:r>
              <a:rPr lang="en-GB" dirty="0" err="1"/>
              <a:t>Fimmta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9474441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anburð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8E142-8751-6744-85BE-B61EB62FD9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365125"/>
            <a:ext cx="10228263" cy="7207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7156E9-79FD-CF42-AEE7-390F02C27AC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27124" y="1681163"/>
            <a:ext cx="487045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titli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509B4-FADF-1042-9A85-E5B1FCAB80B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127125" y="2505075"/>
            <a:ext cx="4870450" cy="3684588"/>
          </a:xfrm>
        </p:spPr>
        <p:txBody>
          <a:bodyPr/>
          <a:lstStyle/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GB" dirty="0"/>
          </a:p>
          <a:p>
            <a:pPr lvl="1"/>
            <a:r>
              <a:rPr lang="en-GB" dirty="0" err="1"/>
              <a:t>Annað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2"/>
            <a:r>
              <a:rPr lang="en-GB" dirty="0" err="1"/>
              <a:t>Þriðja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3"/>
            <a:r>
              <a:rPr lang="en-GB" dirty="0" err="1"/>
              <a:t>Fjórða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4"/>
            <a:r>
              <a:rPr lang="en-GB" dirty="0" err="1"/>
              <a:t>Fimmta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I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A47DAE-2ABF-7247-98E2-D99E760CB7D0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titli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627C4B-7F2B-0745-A66C-0B1BD5AD3A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GB" dirty="0"/>
          </a:p>
          <a:p>
            <a:pPr lvl="1"/>
            <a:r>
              <a:rPr lang="en-GB" dirty="0" err="1"/>
              <a:t>Annað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2"/>
            <a:r>
              <a:rPr lang="en-GB" dirty="0" err="1"/>
              <a:t>Þriðja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3"/>
            <a:r>
              <a:rPr lang="en-GB" dirty="0" err="1"/>
              <a:t>Fjórða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GB" dirty="0"/>
          </a:p>
          <a:p>
            <a:pPr lvl="4"/>
            <a:r>
              <a:rPr lang="en-GB" dirty="0" err="1"/>
              <a:t>Fimmta</a:t>
            </a:r>
            <a:r>
              <a:rPr lang="en-GB" dirty="0"/>
              <a:t> </a:t>
            </a:r>
            <a:r>
              <a:rPr lang="en-GB" dirty="0" err="1"/>
              <a:t>stig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34770333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ðeins fyrirsö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2DCB0-1CCB-3147-BBB9-13537B37B1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365125"/>
            <a:ext cx="10226675" cy="7207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25351027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ðeins fyrirsögn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2DCB0-1CCB-3147-BBB9-13537B37B1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365125"/>
            <a:ext cx="10226675" cy="7207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13362124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ðeins fyrirsögn 0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F638E-5140-0A43-806E-BE0AE2A80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365125"/>
            <a:ext cx="10226675" cy="7207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B14940-3E0C-9348-B1DC-F075FB47C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475" y="368300"/>
            <a:ext cx="466725" cy="71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3979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ðeins fyrirsögn 0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F638E-5140-0A43-806E-BE0AE2A80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365125"/>
            <a:ext cx="10226675" cy="7207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B14940-3E0C-9348-B1DC-F075FB47C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475" y="368300"/>
            <a:ext cx="466725" cy="71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4145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ðeins fyrirsögn 0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F638E-5140-0A43-806E-BE0AE2A80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365125"/>
            <a:ext cx="10226675" cy="7207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B14940-3E0C-9348-B1DC-F075FB47C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1475" y="368300"/>
            <a:ext cx="466725" cy="71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900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uð glæ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20478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Þrjú atriði með my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2DCB0-1CCB-3147-BBB9-13537B37B1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365125"/>
            <a:ext cx="10226675" cy="7207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C78083B-1D0E-5F45-864D-D0F985C59C9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27124" y="1449388"/>
            <a:ext cx="2806700" cy="2341563"/>
          </a:xfrm>
          <a:effectLst>
            <a:softEdge rad="0"/>
          </a:effectLst>
        </p:spPr>
        <p:txBody>
          <a:bodyPr/>
          <a:lstStyle/>
          <a:p>
            <a:r>
              <a:rPr lang="en-IS" dirty="0"/>
              <a:t>Mynd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DD69353C-CFE4-2845-95AF-5EACD4BFCEB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92650" y="1449388"/>
            <a:ext cx="2806700" cy="2341563"/>
          </a:xfrm>
          <a:effectLst>
            <a:softEdge rad="0"/>
          </a:effectLst>
        </p:spPr>
        <p:txBody>
          <a:bodyPr/>
          <a:lstStyle/>
          <a:p>
            <a:r>
              <a:rPr lang="en-IS" dirty="0"/>
              <a:t>Mynd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BC65EA78-4E3F-244B-91E2-807576A05D2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58176" y="1449388"/>
            <a:ext cx="2806700" cy="2341563"/>
          </a:xfrm>
          <a:effectLst>
            <a:softEdge rad="0"/>
          </a:effectLst>
        </p:spPr>
        <p:txBody>
          <a:bodyPr/>
          <a:lstStyle/>
          <a:p>
            <a:r>
              <a:rPr lang="en-IS" dirty="0"/>
              <a:t>Mynd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B7FCDB-3121-4944-8117-ED02D1EB29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7124" y="4154489"/>
            <a:ext cx="2806700" cy="572959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IS" dirty="0"/>
              <a:t>Breyttu texta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0B68545-5D73-F145-87B2-48C1497BA9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92650" y="4136266"/>
            <a:ext cx="2806700" cy="572959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IS" dirty="0"/>
              <a:t>Breyttu texta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3053B3F-E2D6-7942-87E3-1990FAC120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8176" y="4136265"/>
            <a:ext cx="2806700" cy="572959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IS" dirty="0"/>
              <a:t>Breyttu texta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D107A1B-6036-EC4E-9417-AA50C0804C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7125" y="4873625"/>
            <a:ext cx="2806700" cy="16779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IS" dirty="0"/>
              <a:t>Smelltu hér til að breyta texta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33A5B652-CB56-7742-B529-BF20B482E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92650" y="4873625"/>
            <a:ext cx="2806700" cy="16779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IS" dirty="0"/>
              <a:t>Smelltu hér til að breyta texta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C146D5F1-617E-3F44-B740-938B74883F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58176" y="4873625"/>
            <a:ext cx="2806700" cy="16779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IS" dirty="0"/>
              <a:t>Smelltu hér til að breyta texta</a:t>
            </a:r>
          </a:p>
        </p:txBody>
      </p:sp>
    </p:spTree>
    <p:extLst>
      <p:ext uri="{BB962C8B-B14F-4D97-AF65-F5344CB8AC3E}">
        <p14:creationId xmlns:p14="http://schemas.microsoft.com/office/powerpoint/2010/main" val="20388703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Þrjú atrið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2DCB0-1CCB-3147-BBB9-13537B37B1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5" y="365125"/>
            <a:ext cx="9937752" cy="7207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B7FCDB-3121-4944-8117-ED02D1EB29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7124" y="1449388"/>
            <a:ext cx="2806700" cy="48914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IS" dirty="0"/>
              <a:t>Breyttu texta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0B68545-5D73-F145-87B2-48C1497BA9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92650" y="1449388"/>
            <a:ext cx="2806700" cy="470917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IS" dirty="0"/>
              <a:t>Breyttu texta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3053B3F-E2D6-7942-87E3-1990FAC120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8176" y="1449388"/>
            <a:ext cx="2806700" cy="470916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IS" dirty="0"/>
              <a:t>Breyttu texta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D107A1B-6036-EC4E-9417-AA50C0804C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7125" y="2084705"/>
            <a:ext cx="2806700" cy="440499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IS" dirty="0"/>
              <a:t>Smelltu hér til að breyta texta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33A5B652-CB56-7742-B529-BF20B482E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92650" y="2084705"/>
            <a:ext cx="2806700" cy="440499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IS" dirty="0"/>
              <a:t>Smelltu hér til að breyta texta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C146D5F1-617E-3F44-B740-938B74883F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58176" y="2084705"/>
            <a:ext cx="2806700" cy="440499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IS" dirty="0"/>
              <a:t>Smelltu hér til að breyta texta</a:t>
            </a:r>
          </a:p>
        </p:txBody>
      </p:sp>
    </p:spTree>
    <p:extLst>
      <p:ext uri="{BB962C8B-B14F-4D97-AF65-F5344CB8AC3E}">
        <p14:creationId xmlns:p14="http://schemas.microsoft.com/office/powerpoint/2010/main" val="856422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atrið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2DCB0-1CCB-3147-BBB9-13537B37B1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5" y="365125"/>
            <a:ext cx="9937752" cy="7207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B7FCDB-3121-4944-8117-ED02D1EB29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7124" y="1449388"/>
            <a:ext cx="2806700" cy="48914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IS" dirty="0"/>
              <a:t>Breyttu texta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0B68545-5D73-F145-87B2-48C1497BA9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92650" y="1449388"/>
            <a:ext cx="2806700" cy="470917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IS" dirty="0"/>
              <a:t>Breyttu texta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3053B3F-E2D6-7942-87E3-1990FAC120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8176" y="1449388"/>
            <a:ext cx="2806700" cy="470916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IS" dirty="0"/>
              <a:t>Breyttu texta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D107A1B-6036-EC4E-9417-AA50C0804C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7125" y="2084705"/>
            <a:ext cx="2806700" cy="134429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IS" dirty="0"/>
              <a:t>Smelltu hér til að breyta texta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33A5B652-CB56-7742-B529-BF20B482E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92650" y="2084705"/>
            <a:ext cx="2806700" cy="134429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IS" dirty="0"/>
              <a:t>Smelltu hér til að breyta texta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C146D5F1-617E-3F44-B740-938B74883F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58176" y="2084705"/>
            <a:ext cx="2806700" cy="134429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IS" dirty="0"/>
              <a:t>Smelltu hér til að breyta texta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0A400DD8-C428-BC44-AB32-8B0FE6D2EF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27124" y="3792538"/>
            <a:ext cx="2806700" cy="48914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IS" dirty="0"/>
              <a:t>Breyttu texta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167DFE0B-49F1-E744-B4DB-41B228F5081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92650" y="3792538"/>
            <a:ext cx="2806700" cy="470917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IS" dirty="0"/>
              <a:t>Breyttu texta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AD03FA7-347C-B840-B94C-CC9DCD4CF6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58176" y="3792538"/>
            <a:ext cx="2806700" cy="470916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IS" dirty="0"/>
              <a:t>Breyttu texta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FDDDEB7-DB9C-5549-B2C5-B1B4326FDE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27125" y="4427855"/>
            <a:ext cx="2806700" cy="134429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IS" dirty="0"/>
              <a:t>Smelltu hér til að breyta texta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A64718E1-7783-934E-92B9-23419804BCA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92650" y="4427855"/>
            <a:ext cx="2806700" cy="134429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IS" dirty="0"/>
              <a:t>Smelltu hér til að breyta texta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3E2B27B4-B7FF-6444-BDD0-CEFF5F3D575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58176" y="4427855"/>
            <a:ext cx="2806700" cy="134429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IS" dirty="0"/>
              <a:t>Smelltu hér til að breyta texta</a:t>
            </a:r>
          </a:p>
        </p:txBody>
      </p:sp>
    </p:spTree>
    <p:extLst>
      <p:ext uri="{BB962C8B-B14F-4D97-AF65-F5344CB8AC3E}">
        <p14:creationId xmlns:p14="http://schemas.microsoft.com/office/powerpoint/2010/main" val="24626195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malí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988;p55">
            <a:extLst>
              <a:ext uri="{FF2B5EF4-FFF2-40B4-BE49-F238E27FC236}">
                <a16:creationId xmlns:a16="http://schemas.microsoft.com/office/drawing/2014/main" id="{B8CE10B4-830A-5E43-9633-73F26B62963C}"/>
              </a:ext>
            </a:extLst>
          </p:cNvPr>
          <p:cNvSpPr/>
          <p:nvPr userDrawn="1"/>
        </p:nvSpPr>
        <p:spPr>
          <a:xfrm>
            <a:off x="0" y="3429000"/>
            <a:ext cx="12192000" cy="16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B2DCB0-1CCB-3147-BBB9-13537B37B1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365125"/>
            <a:ext cx="10226675" cy="7207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6519F7E-F46F-994C-84CB-C382075DC7F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99753" y="4110152"/>
            <a:ext cx="779350" cy="291699"/>
          </a:xfr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IS" dirty="0"/>
              <a:t>Texti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33DF74D8-83FB-2647-8D7A-EBC9403A30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40052" y="2680856"/>
            <a:ext cx="779350" cy="291699"/>
          </a:xfr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IS" dirty="0"/>
              <a:t>Texti</a:t>
            </a:r>
          </a:p>
        </p:txBody>
      </p:sp>
      <p:sp>
        <p:nvSpPr>
          <p:cNvPr id="40" name="Text Placeholder 37">
            <a:extLst>
              <a:ext uri="{FF2B5EF4-FFF2-40B4-BE49-F238E27FC236}">
                <a16:creationId xmlns:a16="http://schemas.microsoft.com/office/drawing/2014/main" id="{29AE82F5-25A2-1446-A25B-EB6367A6C8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76253" y="2680855"/>
            <a:ext cx="779350" cy="291699"/>
          </a:xfr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IS" dirty="0"/>
              <a:t>Texti</a:t>
            </a:r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B9FDC78A-6758-6641-BAAE-43A7F385E5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90181" y="2680854"/>
            <a:ext cx="779350" cy="291699"/>
          </a:xfr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IS" dirty="0"/>
              <a:t>Texti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98D25400-BE0B-5B43-B0FE-993986F2FF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26381" y="2680853"/>
            <a:ext cx="779350" cy="291699"/>
          </a:xfr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IS" dirty="0"/>
              <a:t>Texti</a:t>
            </a:r>
          </a:p>
        </p:txBody>
      </p: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1C8F57A8-A42E-894B-A4A0-83D5743076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30953" y="4110152"/>
            <a:ext cx="779350" cy="291699"/>
          </a:xfr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IS" dirty="0"/>
              <a:t>Texti</a:t>
            </a:r>
          </a:p>
        </p:txBody>
      </p:sp>
      <p:sp>
        <p:nvSpPr>
          <p:cNvPr id="44" name="Text Placeholder 37">
            <a:extLst>
              <a:ext uri="{FF2B5EF4-FFF2-40B4-BE49-F238E27FC236}">
                <a16:creationId xmlns:a16="http://schemas.microsoft.com/office/drawing/2014/main" id="{1B0EBA26-7074-6442-9F6F-E6DCE4E859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62153" y="4110152"/>
            <a:ext cx="779350" cy="291699"/>
          </a:xfr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IS" dirty="0"/>
              <a:t>Texti</a:t>
            </a:r>
          </a:p>
        </p:txBody>
      </p:sp>
      <p:sp>
        <p:nvSpPr>
          <p:cNvPr id="45" name="Text Placeholder 37">
            <a:extLst>
              <a:ext uri="{FF2B5EF4-FFF2-40B4-BE49-F238E27FC236}">
                <a16:creationId xmlns:a16="http://schemas.microsoft.com/office/drawing/2014/main" id="{6A7D240F-8688-4646-A824-28A05D63BC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93353" y="4124644"/>
            <a:ext cx="779350" cy="291699"/>
          </a:xfr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IS" dirty="0"/>
              <a:t>Texti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86C832D6-2584-FD4D-9FBD-F4BDF5EA4C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69053" y="1985433"/>
            <a:ext cx="1840750" cy="6223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en-IS" dirty="0"/>
              <a:t>Smelltu hér til að breyta stexta</a:t>
            </a:r>
          </a:p>
        </p:txBody>
      </p:sp>
      <p:sp>
        <p:nvSpPr>
          <p:cNvPr id="49" name="Text Placeholder 47">
            <a:extLst>
              <a:ext uri="{FF2B5EF4-FFF2-40B4-BE49-F238E27FC236}">
                <a16:creationId xmlns:a16="http://schemas.microsoft.com/office/drawing/2014/main" id="{8295A7DC-FA18-934A-990B-912A7DD97F9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45553" y="1985433"/>
            <a:ext cx="1840750" cy="6223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en-IS" dirty="0"/>
              <a:t>Smelltu hér til að breyta stexta</a:t>
            </a:r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6A35B1C7-E28B-D446-B038-073EA98F2E7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59481" y="1995285"/>
            <a:ext cx="1840750" cy="6223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en-IS" dirty="0"/>
              <a:t>Smelltu hér til að breyta stexta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ECEBA3DA-5821-8C49-8932-7760BAB5C05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95681" y="1993171"/>
            <a:ext cx="1840750" cy="6223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en-IS" dirty="0"/>
              <a:t>Smelltu hér til að breyta stexta</a:t>
            </a: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E4D2A8A7-FFF1-854A-908D-9DE0FD63845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69053" y="4478035"/>
            <a:ext cx="1840750" cy="6223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en-IS" dirty="0"/>
              <a:t>Smelltu hér til að breyta stexta</a:t>
            </a:r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EA676FDA-0515-DB44-A6B1-7C8C5B6F5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00253" y="4478035"/>
            <a:ext cx="1840750" cy="6223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en-IS" dirty="0"/>
              <a:t>Smelltu hér til að breyta stexta</a:t>
            </a: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8969A3E0-7FAD-7C47-8420-447DA24F3A7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31453" y="4480239"/>
            <a:ext cx="1840750" cy="6223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en-IS" dirty="0"/>
              <a:t>Smelltu hér til að breyta stexta</a:t>
            </a:r>
          </a:p>
        </p:txBody>
      </p:sp>
      <p:sp>
        <p:nvSpPr>
          <p:cNvPr id="55" name="Text Placeholder 47">
            <a:extLst>
              <a:ext uri="{FF2B5EF4-FFF2-40B4-BE49-F238E27FC236}">
                <a16:creationId xmlns:a16="http://schemas.microsoft.com/office/drawing/2014/main" id="{5B8429AB-DF5E-5243-980D-C87999921F2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666686" y="4489383"/>
            <a:ext cx="1840750" cy="6223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en-IS" dirty="0"/>
              <a:t>Smelltu hér til að breyta stexta</a:t>
            </a:r>
          </a:p>
        </p:txBody>
      </p:sp>
    </p:spTree>
    <p:extLst>
      <p:ext uri="{BB962C8B-B14F-4D97-AF65-F5344CB8AC3E}">
        <p14:creationId xmlns:p14="http://schemas.microsoft.com/office/powerpoint/2010/main" val="41551813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Mynd með tex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E8B67-DB8D-9A4A-9A7C-8CFC79C960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5" y="1085850"/>
            <a:ext cx="3644900" cy="9715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fyrirsögn</a:t>
            </a:r>
            <a:endParaRPr lang="en-I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2C8670-07CE-7945-9708-5A8868A538A7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1085850"/>
            <a:ext cx="6172200" cy="477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IS" dirty="0"/>
              <a:t>Mynd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A280D-9D29-F742-A6D3-42FD9BE0315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27125" y="2057400"/>
            <a:ext cx="36449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Smelltu</a:t>
            </a:r>
            <a:r>
              <a:rPr lang="en-GB" dirty="0"/>
              <a:t> </a:t>
            </a:r>
            <a:r>
              <a:rPr lang="en-GB" dirty="0" err="1"/>
              <a:t>hér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að</a:t>
            </a:r>
            <a:r>
              <a:rPr lang="en-GB" dirty="0"/>
              <a:t> </a:t>
            </a:r>
            <a:r>
              <a:rPr lang="en-GB" dirty="0" err="1"/>
              <a:t>breyta</a:t>
            </a:r>
            <a:r>
              <a:rPr lang="en-GB" dirty="0"/>
              <a:t> </a:t>
            </a:r>
            <a:r>
              <a:rPr lang="en-GB" dirty="0" err="1"/>
              <a:t>texta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992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nd-venjul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2C8670-07CE-7945-9708-5A8868A538A7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1785257" y="1085850"/>
            <a:ext cx="8621486" cy="51149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IS" dirty="0"/>
              <a:t>Mynd</a:t>
            </a:r>
          </a:p>
        </p:txBody>
      </p:sp>
    </p:spTree>
    <p:extLst>
      <p:ext uri="{BB962C8B-B14F-4D97-AF65-F5344CB8AC3E}">
        <p14:creationId xmlns:p14="http://schemas.microsoft.com/office/powerpoint/2010/main" val="42361874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nd-stó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2C8670-07CE-7945-9708-5A8868A538A7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1127125" y="368300"/>
            <a:ext cx="10225088" cy="6121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IS" dirty="0"/>
              <a:t>Mynd</a:t>
            </a:r>
          </a:p>
        </p:txBody>
      </p:sp>
    </p:spTree>
    <p:extLst>
      <p:ext uri="{BB962C8B-B14F-4D97-AF65-F5344CB8AC3E}">
        <p14:creationId xmlns:p14="http://schemas.microsoft.com/office/powerpoint/2010/main" val="17193536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9D05BE-49F7-264E-826B-350C28AB35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66331" y="2746445"/>
            <a:ext cx="4859337" cy="136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5156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0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363094-62F6-C144-997C-912764F3C2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63255" y="2745581"/>
            <a:ext cx="4865490" cy="136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0000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u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gsetningarstaðgengill 1">
            <a:extLst>
              <a:ext uri="{FF2B5EF4-FFF2-40B4-BE49-F238E27FC236}">
                <a16:creationId xmlns:a16="http://schemas.microsoft.com/office/drawing/2014/main" id="{D1222E39-5F7A-30F3-CE24-41FDAC676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A3CBC-B150-42A9-B5C6-7D27323E8931}" type="datetimeFigureOut">
              <a:rPr lang="is-IS" smtClean="0"/>
              <a:t>14.10.2025</a:t>
            </a:fld>
            <a:endParaRPr lang="is-IS"/>
          </a:p>
        </p:txBody>
      </p:sp>
      <p:sp>
        <p:nvSpPr>
          <p:cNvPr id="3" name="Síðufótarstaðgengill 2">
            <a:extLst>
              <a:ext uri="{FF2B5EF4-FFF2-40B4-BE49-F238E27FC236}">
                <a16:creationId xmlns:a16="http://schemas.microsoft.com/office/drawing/2014/main" id="{B1BCBC88-A342-F397-47FF-6EACC03C2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kyggnunúmersstaðgengill 3">
            <a:extLst>
              <a:ext uri="{FF2B5EF4-FFF2-40B4-BE49-F238E27FC236}">
                <a16:creationId xmlns:a16="http://schemas.microsoft.com/office/drawing/2014/main" id="{3C342537-3F7C-BF72-0CB2-F9E8B8459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72D49-D7D6-4C05-8ECD-59A00AC651FB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457451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D0726-4310-E540-8469-7566EDF44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3856" y="1469598"/>
            <a:ext cx="10219944" cy="4716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  <a:endParaRPr lang="en-I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EF9EB-B87F-B849-AA0E-42E70C89FD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856" y="6489700"/>
            <a:ext cx="2447544" cy="231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6225D-1E44-6A46-81BB-D8F42A9463CE}" type="datetimeFigureOut">
              <a:rPr lang="en-IS" smtClean="0"/>
              <a:pPr/>
              <a:t>10/14/2025</a:t>
            </a:fld>
            <a:endParaRPr lang="en-I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B1F39-24C8-7F46-9875-7EEE2C0246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89700"/>
            <a:ext cx="4114800" cy="231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46D3-9F4D-D34B-BFCD-3D04B06540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89700"/>
            <a:ext cx="2743200" cy="231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581D0-79BF-3E4E-BC6A-8EF46897452A}" type="slidenum">
              <a:rPr lang="en-IS" smtClean="0"/>
              <a:t>‹#›</a:t>
            </a:fld>
            <a:endParaRPr lang="en-IS" dirty="0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67522E75-5148-914D-9D34-B7C8A17B0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856" y="368300"/>
            <a:ext cx="10219944" cy="720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s-IS"/>
              <a:t>Smelltu til að breyta stíl aðaltitils</a:t>
            </a:r>
            <a:endParaRPr lang="en-I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E600C26C-4270-2740-A461-0182F12D913B}"/>
              </a:ext>
            </a:extLst>
          </p:cNvPr>
          <p:cNvPicPr>
            <a:picLocks noChangeAspect="1"/>
          </p:cNvPicPr>
          <p:nvPr userDrawn="1"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377162" y="365125"/>
            <a:ext cx="461037" cy="72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01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9" r:id="rId3"/>
    <p:sldLayoutId id="2147483675" r:id="rId4"/>
    <p:sldLayoutId id="2147483676" r:id="rId5"/>
    <p:sldLayoutId id="2147483660" r:id="rId6"/>
    <p:sldLayoutId id="2147483668" r:id="rId7"/>
    <p:sldLayoutId id="2147483669" r:id="rId8"/>
    <p:sldLayoutId id="2147483667" r:id="rId9"/>
    <p:sldLayoutId id="2147483650" r:id="rId10"/>
    <p:sldLayoutId id="2147483661" r:id="rId11"/>
    <p:sldLayoutId id="2147483662" r:id="rId12"/>
    <p:sldLayoutId id="2147483680" r:id="rId13"/>
    <p:sldLayoutId id="2147483681" r:id="rId14"/>
    <p:sldLayoutId id="2147483666" r:id="rId15"/>
    <p:sldLayoutId id="2147483679" r:id="rId16"/>
    <p:sldLayoutId id="2147483651" r:id="rId17"/>
    <p:sldLayoutId id="2147483663" r:id="rId18"/>
    <p:sldLayoutId id="2147483683" r:id="rId19"/>
    <p:sldLayoutId id="2147483684" r:id="rId20"/>
    <p:sldLayoutId id="2147483685" r:id="rId21"/>
    <p:sldLayoutId id="2147483686" r:id="rId22"/>
    <p:sldLayoutId id="2147483652" r:id="rId23"/>
    <p:sldLayoutId id="2147483653" r:id="rId24"/>
    <p:sldLayoutId id="2147483654" r:id="rId25"/>
    <p:sldLayoutId id="2147483671" r:id="rId26"/>
    <p:sldLayoutId id="2147483672" r:id="rId27"/>
    <p:sldLayoutId id="2147483673" r:id="rId28"/>
    <p:sldLayoutId id="2147483674" r:id="rId29"/>
    <p:sldLayoutId id="2147483690" r:id="rId30"/>
    <p:sldLayoutId id="2147483677" r:id="rId31"/>
    <p:sldLayoutId id="2147483678" r:id="rId32"/>
    <p:sldLayoutId id="2147483682" r:id="rId33"/>
    <p:sldLayoutId id="2147483670" r:id="rId34"/>
    <p:sldLayoutId id="2147483657" r:id="rId35"/>
    <p:sldLayoutId id="2147483664" r:id="rId36"/>
    <p:sldLayoutId id="2147483665" r:id="rId37"/>
    <p:sldLayoutId id="2147483688" r:id="rId38"/>
    <p:sldLayoutId id="2147483687" r:id="rId3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7628" userDrawn="1">
          <p15:clr>
            <a:srgbClr val="F26B43"/>
          </p15:clr>
        </p15:guide>
        <p15:guide id="3" pos="52" userDrawn="1">
          <p15:clr>
            <a:srgbClr val="F26B43"/>
          </p15:clr>
        </p15:guide>
        <p15:guide id="4" orient="horz" pos="4269" userDrawn="1">
          <p15:clr>
            <a:srgbClr val="F26B43"/>
          </p15:clr>
        </p15:guide>
        <p15:guide id="5" orient="horz" pos="684" userDrawn="1">
          <p15:clr>
            <a:srgbClr val="F26B43"/>
          </p15:clr>
        </p15:guide>
        <p15:guide id="6" orient="horz" pos="51" userDrawn="1">
          <p15:clr>
            <a:srgbClr val="F26B43"/>
          </p15:clr>
        </p15:guide>
        <p15:guide id="7" pos="529" userDrawn="1">
          <p15:clr>
            <a:srgbClr val="F26B43"/>
          </p15:clr>
        </p15:guide>
        <p15:guide id="8" pos="7151" userDrawn="1">
          <p15:clr>
            <a:srgbClr val="F26B43"/>
          </p15:clr>
        </p15:guide>
        <p15:guide id="9" orient="horz" pos="913" userDrawn="1">
          <p15:clr>
            <a:srgbClr val="F26B43"/>
          </p15:clr>
        </p15:guide>
        <p15:guide id="10" orient="horz" pos="3906" userDrawn="1">
          <p15:clr>
            <a:srgbClr val="F26B43"/>
          </p15:clr>
        </p15:guide>
        <p15:guide id="11" orient="horz" pos="4088" userDrawn="1">
          <p15:clr>
            <a:srgbClr val="F26B43"/>
          </p15:clr>
        </p15:guide>
        <p15:guide id="12" pos="234" userDrawn="1">
          <p15:clr>
            <a:srgbClr val="F26B43"/>
          </p15:clr>
        </p15:guide>
        <p15:guide id="13" pos="710" userDrawn="1">
          <p15:clr>
            <a:srgbClr val="F26B43"/>
          </p15:clr>
        </p15:guide>
        <p15:guide id="14" pos="2389" userDrawn="1">
          <p15:clr>
            <a:srgbClr val="F26B43"/>
          </p15:clr>
        </p15:guide>
        <p15:guide id="15" pos="5450" userDrawn="1">
          <p15:clr>
            <a:srgbClr val="F26B43"/>
          </p15:clr>
        </p15:guide>
        <p15:guide id="16" orient="horz" pos="2840" userDrawn="1">
          <p15:clr>
            <a:srgbClr val="F26B43"/>
          </p15:clr>
        </p15:guide>
        <p15:guide id="17" orient="horz" pos="197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sstaðgengill 1">
            <a:extLst>
              <a:ext uri="{FF2B5EF4-FFF2-40B4-BE49-F238E27FC236}">
                <a16:creationId xmlns:a16="http://schemas.microsoft.com/office/drawing/2014/main" id="{8E2AADC9-69B9-E566-9585-002F844C3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s-IS"/>
              <a:t>Smelltu til að breyta stíl aðaltitils</a:t>
            </a:r>
          </a:p>
        </p:txBody>
      </p:sp>
      <p:sp>
        <p:nvSpPr>
          <p:cNvPr id="3" name="Textastaðgengill 2">
            <a:extLst>
              <a:ext uri="{FF2B5EF4-FFF2-40B4-BE49-F238E27FC236}">
                <a16:creationId xmlns:a16="http://schemas.microsoft.com/office/drawing/2014/main" id="{A2BB9AAC-515B-6235-B166-9E088B88F1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s-IS"/>
              <a:t>Smelltu til að breyta textastílum frumgerðar</a:t>
            </a:r>
          </a:p>
          <a:p>
            <a:pPr lvl="1"/>
            <a:r>
              <a:rPr lang="is-IS"/>
              <a:t>Annað stig</a:t>
            </a:r>
          </a:p>
          <a:p>
            <a:pPr lvl="2"/>
            <a:r>
              <a:rPr lang="is-IS"/>
              <a:t>Þriðja stig</a:t>
            </a:r>
          </a:p>
          <a:p>
            <a:pPr lvl="3"/>
            <a:r>
              <a:rPr lang="is-IS"/>
              <a:t>Fjórða stig</a:t>
            </a:r>
          </a:p>
          <a:p>
            <a:pPr lvl="4"/>
            <a:r>
              <a:rPr lang="is-IS"/>
              <a:t>Fimmta stig</a:t>
            </a:r>
          </a:p>
        </p:txBody>
      </p:sp>
      <p:sp>
        <p:nvSpPr>
          <p:cNvPr id="4" name="Dagsetningarstaðgengill 3">
            <a:extLst>
              <a:ext uri="{FF2B5EF4-FFF2-40B4-BE49-F238E27FC236}">
                <a16:creationId xmlns:a16="http://schemas.microsoft.com/office/drawing/2014/main" id="{53B311AB-C9D5-94A0-8658-4FCE437F0C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0A3CBC-B150-42A9-B5C6-7D27323E8931}" type="datetimeFigureOut">
              <a:rPr lang="is-IS" smtClean="0"/>
              <a:t>14.10.2025</a:t>
            </a:fld>
            <a:endParaRPr lang="is-IS"/>
          </a:p>
        </p:txBody>
      </p:sp>
      <p:sp>
        <p:nvSpPr>
          <p:cNvPr id="5" name="Síðufótarstaðgengill 4">
            <a:extLst>
              <a:ext uri="{FF2B5EF4-FFF2-40B4-BE49-F238E27FC236}">
                <a16:creationId xmlns:a16="http://schemas.microsoft.com/office/drawing/2014/main" id="{92FE0434-BA10-04DE-B95F-F21CEAC878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kyggnunúmersstaðgengill 5">
            <a:extLst>
              <a:ext uri="{FF2B5EF4-FFF2-40B4-BE49-F238E27FC236}">
                <a16:creationId xmlns:a16="http://schemas.microsoft.com/office/drawing/2014/main" id="{E31BAAF8-698E-2BBB-0C1E-099287F5B0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D72D49-D7D6-4C05-8ECD-59A00AC651FB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860897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B5BBF-D6DD-2044-897A-57EFF526CE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n-NO" dirty="0"/>
              <a:t>Ylfa og Úlfur, lesum allan heiminn!</a:t>
            </a:r>
            <a:endParaRPr lang="en-I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5A15E7-52CD-CE4A-9910-361003B2E3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s-IS" dirty="0"/>
              <a:t>Unnar Geir Unnarsson </a:t>
            </a:r>
            <a:endParaRPr lang="en-IS" dirty="0"/>
          </a:p>
        </p:txBody>
      </p:sp>
    </p:spTree>
    <p:extLst>
      <p:ext uri="{BB962C8B-B14F-4D97-AF65-F5344CB8AC3E}">
        <p14:creationId xmlns:p14="http://schemas.microsoft.com/office/powerpoint/2010/main" val="411713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4A02CC6D-BA38-4DBB-7993-42180D133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Hver talar? </a:t>
            </a: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4E4B518B-9BEA-C21D-442A-1C42F93A0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Deildarstjóri hjá Borgarbókasafni Reykjavíkur</a:t>
            </a:r>
          </a:p>
          <a:p>
            <a:r>
              <a:rPr lang="is-IS" dirty="0"/>
              <a:t>Menningarstjóri</a:t>
            </a:r>
          </a:p>
          <a:p>
            <a:r>
              <a:rPr lang="is-IS" dirty="0"/>
              <a:t>Leikari og leikstjóri</a:t>
            </a:r>
          </a:p>
          <a:p>
            <a:r>
              <a:rPr lang="is-IS" dirty="0"/>
              <a:t>Fyrrverandi sláturhússtjóri</a:t>
            </a:r>
          </a:p>
          <a:p>
            <a:r>
              <a:rPr lang="is-IS" dirty="0"/>
              <a:t>Jógakennari</a:t>
            </a:r>
          </a:p>
        </p:txBody>
      </p:sp>
    </p:spTree>
    <p:extLst>
      <p:ext uri="{BB962C8B-B14F-4D97-AF65-F5344CB8AC3E}">
        <p14:creationId xmlns:p14="http://schemas.microsoft.com/office/powerpoint/2010/main" val="2178708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AB8112D6-401A-4467-C832-22BE2DEB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Bakgrunnur</a:t>
            </a: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A971B166-8F04-A5EA-B996-7B135B39F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/>
              <a:t>Lestur og lesskilningur eru undirstaða náms og þekkingarleitar</a:t>
            </a:r>
          </a:p>
          <a:p>
            <a:r>
              <a:rPr lang="is-IS" dirty="0"/>
              <a:t>Áhyggjur af minnkandi lestraráhuga barna hafa verið áberandi</a:t>
            </a:r>
          </a:p>
          <a:p>
            <a:r>
              <a:rPr lang="is-IS" dirty="0"/>
              <a:t>Hefðbundnar aðferðir ná ekki alltaf til allra nemenda</a:t>
            </a:r>
          </a:p>
          <a:p>
            <a:r>
              <a:rPr lang="is-IS" dirty="0"/>
              <a:t>Sérstök áhersla á að styðja börn með annað móðurmál en íslensku</a:t>
            </a:r>
          </a:p>
          <a:p>
            <a:pPr marL="0" indent="0">
              <a:buNone/>
            </a:pPr>
            <a:endParaRPr lang="is-IS" dirty="0"/>
          </a:p>
          <a:p>
            <a:pPr marL="0" indent="0">
              <a:buNone/>
            </a:pPr>
            <a:r>
              <a:rPr lang="is-IS" dirty="0"/>
              <a:t>📍 Dalskóli</a:t>
            </a:r>
          </a:p>
          <a:p>
            <a:pPr marL="0" indent="0">
              <a:buNone/>
            </a:pPr>
            <a:r>
              <a:rPr lang="is-IS" dirty="0"/>
              <a:t>📍 Borgarbókasafnið í Úlfarsárdal </a:t>
            </a:r>
          </a:p>
          <a:p>
            <a:pPr marL="0" indent="0">
              <a:buNone/>
            </a:pPr>
            <a:r>
              <a:rPr lang="is-IS" dirty="0"/>
              <a:t>= einstakt tækifæri til samstarfs</a:t>
            </a:r>
          </a:p>
        </p:txBody>
      </p:sp>
    </p:spTree>
    <p:extLst>
      <p:ext uri="{BB962C8B-B14F-4D97-AF65-F5344CB8AC3E}">
        <p14:creationId xmlns:p14="http://schemas.microsoft.com/office/powerpoint/2010/main" val="671935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ill 3">
            <a:extLst>
              <a:ext uri="{FF2B5EF4-FFF2-40B4-BE49-F238E27FC236}">
                <a16:creationId xmlns:a16="http://schemas.microsoft.com/office/drawing/2014/main" id="{9CD70272-C7C1-4A97-AC00-1E4726B30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Markmið verkefnisins</a:t>
            </a:r>
          </a:p>
        </p:txBody>
      </p:sp>
      <p:sp>
        <p:nvSpPr>
          <p:cNvPr id="5" name="Staðgengill efnis 4">
            <a:extLst>
              <a:ext uri="{FF2B5EF4-FFF2-40B4-BE49-F238E27FC236}">
                <a16:creationId xmlns:a16="http://schemas.microsoft.com/office/drawing/2014/main" id="{8DAFBF0C-81BE-A2B9-CD59-9411DFB7D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Efla áhuga barna á lestri í gegnum listsköpun</a:t>
            </a:r>
          </a:p>
          <a:p>
            <a:r>
              <a:rPr lang="is-IS" dirty="0"/>
              <a:t>Efla læsi barna í gegnum listsköpun</a:t>
            </a:r>
          </a:p>
          <a:p>
            <a:r>
              <a:rPr lang="is-IS" dirty="0"/>
              <a:t>Aðlaga eldri aðferðir og tengja þær við leiklist og myndlist</a:t>
            </a:r>
          </a:p>
          <a:p>
            <a:r>
              <a:rPr lang="is-IS"/>
              <a:t>Styðja börn </a:t>
            </a:r>
            <a:r>
              <a:rPr lang="is-IS" dirty="0"/>
              <a:t>með annað móðurmál en íslensku</a:t>
            </a:r>
          </a:p>
          <a:p>
            <a:r>
              <a:rPr lang="is-IS" dirty="0"/>
              <a:t>Safna reynslu til að miðla til skóla og bókasafna víða um land</a:t>
            </a:r>
          </a:p>
        </p:txBody>
      </p:sp>
    </p:spTree>
    <p:extLst>
      <p:ext uri="{BB962C8B-B14F-4D97-AF65-F5344CB8AC3E}">
        <p14:creationId xmlns:p14="http://schemas.microsoft.com/office/powerpoint/2010/main" val="3831120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ECD0F2EB-D3EA-1344-91F0-1F9DCE0AA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Aðferð og framkvæmd</a:t>
            </a: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DC6AA142-F074-D037-DC97-494A3899B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Listafólk tók á móti nemendum í 3.–6. bekk í vinnustofur</a:t>
            </a:r>
          </a:p>
          <a:p>
            <a:r>
              <a:rPr lang="is-IS" dirty="0"/>
              <a:t>Hver hópur kom 6 sinnum í klukkustundar kennslustund, yfir tvær vikur</a:t>
            </a:r>
          </a:p>
          <a:p>
            <a:r>
              <a:rPr lang="is-IS" dirty="0"/>
              <a:t>Litlir hópar = aukið rými til tjáningar og trausts</a:t>
            </a:r>
          </a:p>
          <a:p>
            <a:r>
              <a:rPr lang="is-IS" dirty="0"/>
              <a:t>Skapandi vinna með texta: leikur, myndsköpun, samtal</a:t>
            </a:r>
          </a:p>
        </p:txBody>
      </p:sp>
    </p:spTree>
    <p:extLst>
      <p:ext uri="{BB962C8B-B14F-4D97-AF65-F5344CB8AC3E}">
        <p14:creationId xmlns:p14="http://schemas.microsoft.com/office/powerpoint/2010/main" val="1827137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1A428BF0-1741-9C3F-FEFD-BC7696D5D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Árangur og viðbrögð</a:t>
            </a: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CB9698F9-70EB-DB04-3C80-70DFD1588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 dirty="0"/>
              <a:t>Nemendur sýndu aukinn áhuga á lestri og myndlist</a:t>
            </a:r>
          </a:p>
          <a:p>
            <a:r>
              <a:rPr lang="is-IS" dirty="0"/>
              <a:t>Æfingarnar gerðu lesturinn lifandi og hjálpuðu við skilning</a:t>
            </a:r>
          </a:p>
          <a:p>
            <a:r>
              <a:rPr lang="is-IS" dirty="0"/>
              <a:t>Starfsfólk tók eftir jákvæðum breytingum á lestraráhuga, sérstaklega hjá nemendum sem áður sýndu lítinn áhuga</a:t>
            </a:r>
          </a:p>
          <a:p>
            <a:r>
              <a:rPr lang="is-IS" dirty="0"/>
              <a:t>Skapandi nálgun hentaði fjölbreyttum hópi barna</a:t>
            </a:r>
          </a:p>
        </p:txBody>
      </p:sp>
    </p:spTree>
    <p:extLst>
      <p:ext uri="{BB962C8B-B14F-4D97-AF65-F5344CB8AC3E}">
        <p14:creationId xmlns:p14="http://schemas.microsoft.com/office/powerpoint/2010/main" val="1297884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31F4974E-E601-B914-E04A-1C5CD43F9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Afurðir verkefnisins</a:t>
            </a: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48058901-E7F1-FE62-8D57-5A8640AAB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s-IS" dirty="0"/>
              <a:t>Kennsluhefti með:</a:t>
            </a:r>
          </a:p>
          <a:p>
            <a:r>
              <a:rPr lang="is-IS" dirty="0"/>
              <a:t>Aðferðum og æfingum</a:t>
            </a:r>
          </a:p>
          <a:p>
            <a:r>
              <a:rPr lang="is-IS" dirty="0"/>
              <a:t>Leiðbeiningum fyrir kennara og starfsfólk bókasafna</a:t>
            </a:r>
          </a:p>
          <a:p>
            <a:pPr marL="0" indent="0">
              <a:buNone/>
            </a:pPr>
            <a:r>
              <a:rPr lang="is-IS" dirty="0"/>
              <a:t>Verkefnið nýtist bæði sem innblástur og hagnýtt verkfæri fyrir skóla og bókasöfn</a:t>
            </a:r>
          </a:p>
        </p:txBody>
      </p:sp>
      <p:pic>
        <p:nvPicPr>
          <p:cNvPr id="4" name="Mynd 3">
            <a:extLst>
              <a:ext uri="{FF2B5EF4-FFF2-40B4-BE49-F238E27FC236}">
                <a16:creationId xmlns:a16="http://schemas.microsoft.com/office/drawing/2014/main" id="{2298860A-4575-B3E3-FD3C-7C3A74F42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2259" y="4772693"/>
            <a:ext cx="3239329" cy="205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71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ill 1">
            <a:extLst>
              <a:ext uri="{FF2B5EF4-FFF2-40B4-BE49-F238E27FC236}">
                <a16:creationId xmlns:a16="http://schemas.microsoft.com/office/drawing/2014/main" id="{02236AE1-3658-DEA5-6164-762D9266A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Hvað svo? </a:t>
            </a:r>
          </a:p>
        </p:txBody>
      </p:sp>
      <p:sp>
        <p:nvSpPr>
          <p:cNvPr id="3" name="Staðgengill efnis 2">
            <a:extLst>
              <a:ext uri="{FF2B5EF4-FFF2-40B4-BE49-F238E27FC236}">
                <a16:creationId xmlns:a16="http://schemas.microsoft.com/office/drawing/2014/main" id="{0B2E26FE-33A1-E466-F1AC-B720F521D164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is-IS" dirty="0"/>
              <a:t>Halda áfram að þróa verkefnið í fleiri skólum og bókasöfnum</a:t>
            </a:r>
          </a:p>
          <a:p>
            <a:r>
              <a:rPr lang="is-IS" dirty="0"/>
              <a:t>Samstarf við listafólk og menntastofnanir víðar um land</a:t>
            </a:r>
          </a:p>
          <a:p>
            <a:r>
              <a:rPr lang="is-IS" dirty="0"/>
              <a:t>Styrking tengsla skóla og bókasafna með það að markmið að efla læsi</a:t>
            </a:r>
          </a:p>
          <a:p>
            <a:r>
              <a:rPr lang="is-IS" dirty="0"/>
              <a:t>Byggja upp gagnasöfnun og miðlun reynslu</a:t>
            </a:r>
          </a:p>
        </p:txBody>
      </p:sp>
    </p:spTree>
    <p:extLst>
      <p:ext uri="{BB962C8B-B14F-4D97-AF65-F5344CB8AC3E}">
        <p14:creationId xmlns:p14="http://schemas.microsoft.com/office/powerpoint/2010/main" val="293314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Án titils">
            <a:extLst>
              <a:ext uri="{FF2B5EF4-FFF2-40B4-BE49-F238E27FC236}">
                <a16:creationId xmlns:a16="http://schemas.microsoft.com/office/drawing/2014/main" id="{CE4806D5-0C6D-918B-43FB-594325524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55" y="1407674"/>
            <a:ext cx="27432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Án titils">
            <a:extLst>
              <a:ext uri="{FF2B5EF4-FFF2-40B4-BE49-F238E27FC236}">
                <a16:creationId xmlns:a16="http://schemas.microsoft.com/office/drawing/2014/main" id="{60F752F3-FCE0-DF80-1AD5-EDBA04E80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860" y="2408001"/>
            <a:ext cx="381000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Mynd 3">
            <a:extLst>
              <a:ext uri="{FF2B5EF4-FFF2-40B4-BE49-F238E27FC236}">
                <a16:creationId xmlns:a16="http://schemas.microsoft.com/office/drawing/2014/main" id="{4FD7136F-F25F-3F63-FC3C-BE26D8B3E2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7770" y="1378971"/>
            <a:ext cx="2859272" cy="3810330"/>
          </a:xfrm>
          <a:prstGeom prst="rect">
            <a:avLst/>
          </a:prstGeom>
        </p:spPr>
      </p:pic>
      <p:pic>
        <p:nvPicPr>
          <p:cNvPr id="1036" name="Picture 12" descr="Svört form">
            <a:extLst>
              <a:ext uri="{FF2B5EF4-FFF2-40B4-BE49-F238E27FC236}">
                <a16:creationId xmlns:a16="http://schemas.microsoft.com/office/drawing/2014/main" id="{20113B71-A527-77AE-316D-E7BFE671A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865" y="1407674"/>
            <a:ext cx="22479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arammi 4">
            <a:extLst>
              <a:ext uri="{FF2B5EF4-FFF2-40B4-BE49-F238E27FC236}">
                <a16:creationId xmlns:a16="http://schemas.microsoft.com/office/drawing/2014/main" id="{0E307878-C303-20E8-E853-C86F980C3A4B}"/>
              </a:ext>
            </a:extLst>
          </p:cNvPr>
          <p:cNvSpPr txBox="1"/>
          <p:nvPr/>
        </p:nvSpPr>
        <p:spPr>
          <a:xfrm>
            <a:off x="6862865" y="5447489"/>
            <a:ext cx="2247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b="1" dirty="0"/>
              <a:t>Valtýr Pétursson</a:t>
            </a:r>
          </a:p>
          <a:p>
            <a:r>
              <a:rPr lang="is-IS" dirty="0"/>
              <a:t>Svört form / Málverk</a:t>
            </a:r>
          </a:p>
        </p:txBody>
      </p:sp>
      <p:sp>
        <p:nvSpPr>
          <p:cNvPr id="6" name="Textarammi 5">
            <a:extLst>
              <a:ext uri="{FF2B5EF4-FFF2-40B4-BE49-F238E27FC236}">
                <a16:creationId xmlns:a16="http://schemas.microsoft.com/office/drawing/2014/main" id="{B7E7A319-A2F4-8720-6AF9-AF79DF086AE9}"/>
              </a:ext>
            </a:extLst>
          </p:cNvPr>
          <p:cNvSpPr txBox="1"/>
          <p:nvPr/>
        </p:nvSpPr>
        <p:spPr>
          <a:xfrm>
            <a:off x="9217770" y="5642043"/>
            <a:ext cx="2859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b="1" dirty="0"/>
              <a:t>Valtýr Pétursson</a:t>
            </a:r>
          </a:p>
          <a:p>
            <a:r>
              <a:rPr lang="is-IS" dirty="0"/>
              <a:t>Án titils / Teikning</a:t>
            </a:r>
          </a:p>
        </p:txBody>
      </p:sp>
      <p:sp>
        <p:nvSpPr>
          <p:cNvPr id="9" name="Textarammi 8">
            <a:extLst>
              <a:ext uri="{FF2B5EF4-FFF2-40B4-BE49-F238E27FC236}">
                <a16:creationId xmlns:a16="http://schemas.microsoft.com/office/drawing/2014/main" id="{D0D23EF1-FD6B-F304-022B-40FECA31C837}"/>
              </a:ext>
            </a:extLst>
          </p:cNvPr>
          <p:cNvSpPr txBox="1"/>
          <p:nvPr/>
        </p:nvSpPr>
        <p:spPr>
          <a:xfrm>
            <a:off x="3035030" y="5749047"/>
            <a:ext cx="3827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b="1" dirty="0"/>
              <a:t>Valtýr Pétursson</a:t>
            </a:r>
          </a:p>
          <a:p>
            <a:r>
              <a:rPr lang="is-IS" dirty="0"/>
              <a:t>Án titils / Málverk</a:t>
            </a:r>
          </a:p>
        </p:txBody>
      </p:sp>
      <p:sp>
        <p:nvSpPr>
          <p:cNvPr id="11" name="Textarammi 10">
            <a:extLst>
              <a:ext uri="{FF2B5EF4-FFF2-40B4-BE49-F238E27FC236}">
                <a16:creationId xmlns:a16="http://schemas.microsoft.com/office/drawing/2014/main" id="{1AF5D2BC-BE78-1B19-B521-634BBB165722}"/>
              </a:ext>
            </a:extLst>
          </p:cNvPr>
          <p:cNvSpPr txBox="1"/>
          <p:nvPr/>
        </p:nvSpPr>
        <p:spPr>
          <a:xfrm>
            <a:off x="114959" y="5919042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b="1" dirty="0"/>
              <a:t>Valtýr Pétursson</a:t>
            </a:r>
          </a:p>
          <a:p>
            <a:r>
              <a:rPr lang="is-IS" dirty="0"/>
              <a:t>Án titils / Málverk</a:t>
            </a:r>
          </a:p>
        </p:txBody>
      </p:sp>
    </p:spTree>
    <p:extLst>
      <p:ext uri="{BB962C8B-B14F-4D97-AF65-F5344CB8AC3E}">
        <p14:creationId xmlns:p14="http://schemas.microsoft.com/office/powerpoint/2010/main" val="2531775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ynd 1">
            <a:extLst>
              <a:ext uri="{FF2B5EF4-FFF2-40B4-BE49-F238E27FC236}">
                <a16:creationId xmlns:a16="http://schemas.microsoft.com/office/drawing/2014/main" id="{70A1218E-6AD0-5EFE-2CFA-0C89C274B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060" y="0"/>
            <a:ext cx="6883879" cy="6858000"/>
          </a:xfrm>
          <a:prstGeom prst="rect">
            <a:avLst/>
          </a:prstGeom>
        </p:spPr>
      </p:pic>
      <p:sp>
        <p:nvSpPr>
          <p:cNvPr id="3" name="Textarammi 2">
            <a:extLst>
              <a:ext uri="{FF2B5EF4-FFF2-40B4-BE49-F238E27FC236}">
                <a16:creationId xmlns:a16="http://schemas.microsoft.com/office/drawing/2014/main" id="{D5BA2384-26DE-C880-A04A-04A66D9F9993}"/>
              </a:ext>
            </a:extLst>
          </p:cNvPr>
          <p:cNvSpPr txBox="1"/>
          <p:nvPr/>
        </p:nvSpPr>
        <p:spPr>
          <a:xfrm>
            <a:off x="0" y="990515"/>
            <a:ext cx="288867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s-IS" b="1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endParaRPr lang="is-IS" dirty="0"/>
          </a:p>
          <a:p>
            <a:r>
              <a:rPr lang="is-IS" dirty="0"/>
              <a:t>Þórdís Aðal­steins­dóttir</a:t>
            </a:r>
          </a:p>
          <a:p>
            <a:r>
              <a:rPr lang="is-IS" dirty="0"/>
              <a:t>Kapall</a:t>
            </a:r>
          </a:p>
        </p:txBody>
      </p:sp>
    </p:spTree>
    <p:extLst>
      <p:ext uri="{BB962C8B-B14F-4D97-AF65-F5344CB8AC3E}">
        <p14:creationId xmlns:p14="http://schemas.microsoft.com/office/powerpoint/2010/main" val="1366746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ynd 3">
            <a:extLst>
              <a:ext uri="{FF2B5EF4-FFF2-40B4-BE49-F238E27FC236}">
                <a16:creationId xmlns:a16="http://schemas.microsoft.com/office/drawing/2014/main" id="{2F616A2C-61F9-FB70-4E25-E66D4F2FB0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233" b="16517"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sp>
        <p:nvSpPr>
          <p:cNvPr id="6" name="Textarammi 5">
            <a:extLst>
              <a:ext uri="{FF2B5EF4-FFF2-40B4-BE49-F238E27FC236}">
                <a16:creationId xmlns:a16="http://schemas.microsoft.com/office/drawing/2014/main" id="{72562BF6-78D8-A56A-E1B0-20B270837267}"/>
              </a:ext>
            </a:extLst>
          </p:cNvPr>
          <p:cNvSpPr txBox="1"/>
          <p:nvPr/>
        </p:nvSpPr>
        <p:spPr>
          <a:xfrm>
            <a:off x="6807575" y="4466805"/>
            <a:ext cx="4658109" cy="12299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a typeface="+mj-ea"/>
                <a:cs typeface="+mj-cs"/>
              </a:rPr>
              <a:t>Una Björg Magnús­dóttir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a typeface="+mj-ea"/>
                <a:cs typeface="+mj-cs"/>
              </a:rPr>
              <a:t>Copy + paste 04</a:t>
            </a:r>
          </a:p>
        </p:txBody>
      </p:sp>
    </p:spTree>
    <p:extLst>
      <p:ext uri="{BB962C8B-B14F-4D97-AF65-F5344CB8AC3E}">
        <p14:creationId xmlns:p14="http://schemas.microsoft.com/office/powerpoint/2010/main" val="3815961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ynd 1">
            <a:extLst>
              <a:ext uri="{FF2B5EF4-FFF2-40B4-BE49-F238E27FC236}">
                <a16:creationId xmlns:a16="http://schemas.microsoft.com/office/drawing/2014/main" id="{D6CA1FB6-ED29-76D3-97E5-B9284D7895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33" b="16717"/>
          <a:stretch/>
        </p:blipFill>
        <p:spPr>
          <a:xfrm>
            <a:off x="-1" y="-2"/>
            <a:ext cx="6096001" cy="6858002"/>
          </a:xfrm>
          <a:prstGeom prst="rect">
            <a:avLst/>
          </a:prstGeom>
        </p:spPr>
      </p:pic>
      <p:sp>
        <p:nvSpPr>
          <p:cNvPr id="9" name="Textarammi 8">
            <a:extLst>
              <a:ext uri="{FF2B5EF4-FFF2-40B4-BE49-F238E27FC236}">
                <a16:creationId xmlns:a16="http://schemas.microsoft.com/office/drawing/2014/main" id="{0CBFA6BE-444D-62B0-B4F6-BA395EFC3F08}"/>
              </a:ext>
            </a:extLst>
          </p:cNvPr>
          <p:cNvSpPr txBox="1"/>
          <p:nvPr/>
        </p:nvSpPr>
        <p:spPr>
          <a:xfrm>
            <a:off x="6773912" y="2470245"/>
            <a:ext cx="4892224" cy="3769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0" dirty="0">
                <a:effectLst/>
              </a:rPr>
              <a:t>Una Björg Magnús­dóttir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Copy + paste 03 (Flourish of Approval)</a:t>
            </a:r>
          </a:p>
        </p:txBody>
      </p:sp>
    </p:spTree>
    <p:extLst>
      <p:ext uri="{BB962C8B-B14F-4D97-AF65-F5344CB8AC3E}">
        <p14:creationId xmlns:p14="http://schemas.microsoft.com/office/powerpoint/2010/main" val="2415368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ynd 1">
            <a:extLst>
              <a:ext uri="{FF2B5EF4-FFF2-40B4-BE49-F238E27FC236}">
                <a16:creationId xmlns:a16="http://schemas.microsoft.com/office/drawing/2014/main" id="{AA5F1E0E-4F90-9468-AA1B-C153257C55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683" b="17068"/>
          <a:stretch/>
        </p:blipFill>
        <p:spPr>
          <a:xfrm>
            <a:off x="-1" y="-2"/>
            <a:ext cx="6096001" cy="6858002"/>
          </a:xfrm>
          <a:prstGeom prst="rect">
            <a:avLst/>
          </a:prstGeom>
        </p:spPr>
      </p:pic>
      <p:sp>
        <p:nvSpPr>
          <p:cNvPr id="4" name="Textarammi 3">
            <a:extLst>
              <a:ext uri="{FF2B5EF4-FFF2-40B4-BE49-F238E27FC236}">
                <a16:creationId xmlns:a16="http://schemas.microsoft.com/office/drawing/2014/main" id="{E7E5083D-57B3-243B-7AAD-F39DDAF452B6}"/>
              </a:ext>
            </a:extLst>
          </p:cNvPr>
          <p:cNvSpPr txBox="1"/>
          <p:nvPr/>
        </p:nvSpPr>
        <p:spPr>
          <a:xfrm>
            <a:off x="6953459" y="2470245"/>
            <a:ext cx="5238540" cy="26681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Una Björg Magnús­dóttir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Copy + paste 02 (Delete, Delete, Dele, </a:t>
            </a:r>
            <a:r>
              <a:rPr lang="en-US" sz="2400" dirty="0" err="1"/>
              <a:t>Deletedelete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75531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ynd 2" descr="Mynd sem inniheldur m�lverk, myndarammi, teikning, rau�ur&#10;&#10;Efni búið til af gervigreind getur verið með villum.">
            <a:extLst>
              <a:ext uri="{FF2B5EF4-FFF2-40B4-BE49-F238E27FC236}">
                <a16:creationId xmlns:a16="http://schemas.microsoft.com/office/drawing/2014/main" id="{2BD1D6FC-E4C3-3378-8DCD-520B28D37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37464" y="0"/>
            <a:ext cx="5517072" cy="6858000"/>
          </a:xfrm>
          <a:prstGeom prst="rect">
            <a:avLst/>
          </a:prstGeom>
        </p:spPr>
      </p:pic>
      <p:sp>
        <p:nvSpPr>
          <p:cNvPr id="11" name="Textarammi 10">
            <a:extLst>
              <a:ext uri="{FF2B5EF4-FFF2-40B4-BE49-F238E27FC236}">
                <a16:creationId xmlns:a16="http://schemas.microsoft.com/office/drawing/2014/main" id="{D284CC54-E86A-316F-4E28-93CFFA45D136}"/>
              </a:ext>
            </a:extLst>
          </p:cNvPr>
          <p:cNvSpPr txBox="1"/>
          <p:nvPr/>
        </p:nvSpPr>
        <p:spPr>
          <a:xfrm>
            <a:off x="572756" y="2451798"/>
            <a:ext cx="1903085" cy="8654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800" dirty="0"/>
          </a:p>
          <a:p>
            <a:pPr algn="l" fontAlgn="base">
              <a:lnSpc>
                <a:spcPts val="4050"/>
              </a:lnSpc>
              <a:spcAft>
                <a:spcPts val="1500"/>
              </a:spcAft>
            </a:pPr>
            <a:r>
              <a:rPr lang="is-IS" b="1" i="0" dirty="0">
                <a:solidFill>
                  <a:srgbClr val="404040"/>
                </a:solidFill>
                <a:effectLst/>
              </a:rPr>
              <a:t>Rómeó og Júlía</a:t>
            </a:r>
          </a:p>
        </p:txBody>
      </p:sp>
    </p:spTree>
    <p:extLst>
      <p:ext uri="{BB962C8B-B14F-4D97-AF65-F5344CB8AC3E}">
        <p14:creationId xmlns:p14="http://schemas.microsoft.com/office/powerpoint/2010/main" val="4201751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ynd 2">
            <a:extLst>
              <a:ext uri="{FF2B5EF4-FFF2-40B4-BE49-F238E27FC236}">
                <a16:creationId xmlns:a16="http://schemas.microsoft.com/office/drawing/2014/main" id="{B9E45DAA-92B6-E6D5-650C-851E7C263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358" y="0"/>
            <a:ext cx="95332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9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ynd 2">
            <a:extLst>
              <a:ext uri="{FF2B5EF4-FFF2-40B4-BE49-F238E27FC236}">
                <a16:creationId xmlns:a16="http://schemas.microsoft.com/office/drawing/2014/main" id="{B9E45DAA-92B6-E6D5-650C-851E7C263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358" y="0"/>
            <a:ext cx="9533283" cy="6858000"/>
          </a:xfrm>
          <a:prstGeom prst="rect">
            <a:avLst/>
          </a:prstGeom>
        </p:spPr>
      </p:pic>
      <p:sp>
        <p:nvSpPr>
          <p:cNvPr id="2" name="Sporaskja 1">
            <a:extLst>
              <a:ext uri="{FF2B5EF4-FFF2-40B4-BE49-F238E27FC236}">
                <a16:creationId xmlns:a16="http://schemas.microsoft.com/office/drawing/2014/main" id="{C594C3C0-78CB-56C9-7521-396FCDF2DAE1}"/>
              </a:ext>
            </a:extLst>
          </p:cNvPr>
          <p:cNvSpPr/>
          <p:nvPr/>
        </p:nvSpPr>
        <p:spPr>
          <a:xfrm>
            <a:off x="6312568" y="794084"/>
            <a:ext cx="641685" cy="4812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sp>
        <p:nvSpPr>
          <p:cNvPr id="4" name="Sporaskja 3">
            <a:extLst>
              <a:ext uri="{FF2B5EF4-FFF2-40B4-BE49-F238E27FC236}">
                <a16:creationId xmlns:a16="http://schemas.microsoft.com/office/drawing/2014/main" id="{F9E55628-779C-AAAA-D592-B16F5A21118C}"/>
              </a:ext>
            </a:extLst>
          </p:cNvPr>
          <p:cNvSpPr/>
          <p:nvPr/>
        </p:nvSpPr>
        <p:spPr>
          <a:xfrm>
            <a:off x="1900989" y="4523874"/>
            <a:ext cx="1580148" cy="21416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255417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ynd 2">
            <a:extLst>
              <a:ext uri="{FF2B5EF4-FFF2-40B4-BE49-F238E27FC236}">
                <a16:creationId xmlns:a16="http://schemas.microsoft.com/office/drawing/2014/main" id="{C399B5B3-E95F-492A-842C-5BE22D8C6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869" y="0"/>
            <a:ext cx="95762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09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ynd 2">
            <a:extLst>
              <a:ext uri="{FF2B5EF4-FFF2-40B4-BE49-F238E27FC236}">
                <a16:creationId xmlns:a16="http://schemas.microsoft.com/office/drawing/2014/main" id="{2DFE073C-5A61-08E4-ABA0-7172749AB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188" y="0"/>
            <a:ext cx="9551624" cy="6858000"/>
          </a:xfrm>
          <a:prstGeom prst="rect">
            <a:avLst/>
          </a:prstGeom>
        </p:spPr>
      </p:pic>
      <p:sp>
        <p:nvSpPr>
          <p:cNvPr id="2" name="Sporaskja 1">
            <a:extLst>
              <a:ext uri="{FF2B5EF4-FFF2-40B4-BE49-F238E27FC236}">
                <a16:creationId xmlns:a16="http://schemas.microsoft.com/office/drawing/2014/main" id="{E49D2EC5-9026-6CBB-51E0-92523425F71E}"/>
              </a:ext>
            </a:extLst>
          </p:cNvPr>
          <p:cNvSpPr/>
          <p:nvPr/>
        </p:nvSpPr>
        <p:spPr>
          <a:xfrm>
            <a:off x="7010400" y="2157663"/>
            <a:ext cx="729915" cy="10186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sp>
        <p:nvSpPr>
          <p:cNvPr id="4" name="Sporaskja 3">
            <a:extLst>
              <a:ext uri="{FF2B5EF4-FFF2-40B4-BE49-F238E27FC236}">
                <a16:creationId xmlns:a16="http://schemas.microsoft.com/office/drawing/2014/main" id="{ADC9546C-A7F5-A10B-CAAC-1121638B1C36}"/>
              </a:ext>
            </a:extLst>
          </p:cNvPr>
          <p:cNvSpPr/>
          <p:nvPr/>
        </p:nvSpPr>
        <p:spPr>
          <a:xfrm>
            <a:off x="9264316" y="5622758"/>
            <a:ext cx="1179095" cy="10828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883456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ynd 2">
            <a:extLst>
              <a:ext uri="{FF2B5EF4-FFF2-40B4-BE49-F238E27FC236}">
                <a16:creationId xmlns:a16="http://schemas.microsoft.com/office/drawing/2014/main" id="{E00FF5A7-AD4B-CF9D-3681-6B48A890A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108" y="0"/>
            <a:ext cx="9521783" cy="6858000"/>
          </a:xfrm>
          <a:prstGeom prst="rect">
            <a:avLst/>
          </a:prstGeom>
        </p:spPr>
      </p:pic>
      <p:sp>
        <p:nvSpPr>
          <p:cNvPr id="2" name="Sporaskja 1">
            <a:extLst>
              <a:ext uri="{FF2B5EF4-FFF2-40B4-BE49-F238E27FC236}">
                <a16:creationId xmlns:a16="http://schemas.microsoft.com/office/drawing/2014/main" id="{BE9B574B-F9D3-9D1D-5AF8-BFC90BA4A41A}"/>
              </a:ext>
            </a:extLst>
          </p:cNvPr>
          <p:cNvSpPr/>
          <p:nvPr/>
        </p:nvSpPr>
        <p:spPr>
          <a:xfrm>
            <a:off x="2911642" y="617621"/>
            <a:ext cx="1219200" cy="12833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3131773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ynd 2">
            <a:extLst>
              <a:ext uri="{FF2B5EF4-FFF2-40B4-BE49-F238E27FC236}">
                <a16:creationId xmlns:a16="http://schemas.microsoft.com/office/drawing/2014/main" id="{B21E4085-66DF-0D74-401F-3147EACE1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319" y="0"/>
            <a:ext cx="9451361" cy="6858000"/>
          </a:xfrm>
          <a:prstGeom prst="rect">
            <a:avLst/>
          </a:prstGeom>
        </p:spPr>
      </p:pic>
      <p:sp>
        <p:nvSpPr>
          <p:cNvPr id="2" name="Sporaskja 1">
            <a:extLst>
              <a:ext uri="{FF2B5EF4-FFF2-40B4-BE49-F238E27FC236}">
                <a16:creationId xmlns:a16="http://schemas.microsoft.com/office/drawing/2014/main" id="{C0498974-BF72-85C3-3D43-A0EC013BF719}"/>
              </a:ext>
            </a:extLst>
          </p:cNvPr>
          <p:cNvSpPr/>
          <p:nvPr/>
        </p:nvSpPr>
        <p:spPr>
          <a:xfrm>
            <a:off x="9031705" y="6144126"/>
            <a:ext cx="248653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  <p:sp>
        <p:nvSpPr>
          <p:cNvPr id="4" name="Sporaskja 3">
            <a:extLst>
              <a:ext uri="{FF2B5EF4-FFF2-40B4-BE49-F238E27FC236}">
                <a16:creationId xmlns:a16="http://schemas.microsoft.com/office/drawing/2014/main" id="{579C369D-9B66-9591-A2AE-38DB03FA68EA}"/>
              </a:ext>
            </a:extLst>
          </p:cNvPr>
          <p:cNvSpPr/>
          <p:nvPr/>
        </p:nvSpPr>
        <p:spPr>
          <a:xfrm>
            <a:off x="8781773" y="4884821"/>
            <a:ext cx="1700463" cy="19410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69400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421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þema">
  <a:themeElements>
    <a:clrScheme name="Reykjavik-Hanna-Traust">
      <a:dk1>
        <a:srgbClr val="000000"/>
      </a:dk1>
      <a:lt1>
        <a:srgbClr val="FFFFFF"/>
      </a:lt1>
      <a:dk2>
        <a:srgbClr val="0475E1"/>
      </a:dk2>
      <a:lt2>
        <a:srgbClr val="FEFFFE"/>
      </a:lt2>
      <a:accent1>
        <a:srgbClr val="0374E1"/>
      </a:accent1>
      <a:accent2>
        <a:srgbClr val="51D9FE"/>
      </a:accent2>
      <a:accent3>
        <a:srgbClr val="64D68E"/>
      </a:accent3>
      <a:accent4>
        <a:srgbClr val="0374E1"/>
      </a:accent4>
      <a:accent5>
        <a:srgbClr val="51D9FE"/>
      </a:accent5>
      <a:accent6>
        <a:srgbClr val="64D58D"/>
      </a:accent6>
      <a:hlink>
        <a:srgbClr val="FEFFFE"/>
      </a:hlink>
      <a:folHlink>
        <a:srgbClr val="FEFFF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lærur Traust" id="{2CAE7AE4-F31D-C249-85F5-DE7189F82177}" vid="{C0FA5C64-F1DE-7B47-8BAE-C33C8301985D}"/>
    </a:ext>
  </a:extLst>
</a:theme>
</file>

<file path=ppt/theme/theme2.xml><?xml version="1.0" encoding="utf-8"?>
<a:theme xmlns:a="http://schemas.openxmlformats.org/drawingml/2006/main" name="Office-þ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aed0be3-a6ff-4c6c-83b5-bb72bdd10088}" enabled="0" method="" siteId="{6aed0be3-a6ff-4c6c-83b5-bb72bdd1008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Gl_rur_Traust (1)</Template>
  <TotalTime>77</TotalTime>
  <Words>345</Words>
  <Application>Microsoft Office PowerPoint</Application>
  <PresentationFormat>Víðskjár</PresentationFormat>
  <Paragraphs>87</Paragraphs>
  <Slides>21</Slides>
  <Notes>0</Notes>
  <HiddenSlides>0</HiddenSlides>
  <MMClips>0</MMClips>
  <ScaleCrop>false</ScaleCrop>
  <HeadingPairs>
    <vt:vector size="6" baseType="variant">
      <vt:variant>
        <vt:lpstr>Notaðar leturgerðir</vt:lpstr>
      </vt:variant>
      <vt:variant>
        <vt:i4>3</vt:i4>
      </vt:variant>
      <vt:variant>
        <vt:lpstr>Þema</vt:lpstr>
      </vt:variant>
      <vt:variant>
        <vt:i4>2</vt:i4>
      </vt:variant>
      <vt:variant>
        <vt:lpstr>Skyggnutitlar</vt:lpstr>
      </vt:variant>
      <vt:variant>
        <vt:i4>21</vt:i4>
      </vt:variant>
    </vt:vector>
  </HeadingPairs>
  <TitlesOfParts>
    <vt:vector size="26" baseType="lpstr">
      <vt:lpstr>Aptos</vt:lpstr>
      <vt:lpstr>Aptos Display</vt:lpstr>
      <vt:lpstr>Arial</vt:lpstr>
      <vt:lpstr>Office-þema</vt:lpstr>
      <vt:lpstr>Office-þema</vt:lpstr>
      <vt:lpstr>Ylfa og Úlfur, lesum allan heiminn!</vt:lpstr>
      <vt:lpstr>Hver talar? </vt:lpstr>
      <vt:lpstr>Bakgrunnur</vt:lpstr>
      <vt:lpstr>Markmið verkefnisins</vt:lpstr>
      <vt:lpstr>Aðferð og framkvæmd</vt:lpstr>
      <vt:lpstr>Árangur og viðbrögð</vt:lpstr>
      <vt:lpstr>Afurðir verkefnisins</vt:lpstr>
      <vt:lpstr>Hvað svo? 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  <vt:lpstr>PowerPoint-kynning</vt:lpstr>
    </vt:vector>
  </TitlesOfParts>
  <Company>Reykjavíkurborg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Unnar Geir Unnarsson</dc:creator>
  <cp:lastModifiedBy>Unnar Geir Unnarsson</cp:lastModifiedBy>
  <cp:revision>1</cp:revision>
  <dcterms:created xsi:type="dcterms:W3CDTF">2025-10-13T17:32:58Z</dcterms:created>
  <dcterms:modified xsi:type="dcterms:W3CDTF">2025-10-14T13:41:31Z</dcterms:modified>
</cp:coreProperties>
</file>