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is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C90D56-9C45-4D92-98E3-34772F4D1031}" v="19" dt="2025-10-17T08:35:28.5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Örn Hrafnkelsson - LBS" userId="5e6c9bd9-ef64-457f-8f73-78e8f0446bb6" providerId="ADAL" clId="{55D55517-226F-4B77-9C60-B0BCE959FD55}"/>
    <pc:docChg chg="undo custSel addSld modSld">
      <pc:chgData name="Örn Hrafnkelsson - LBS" userId="5e6c9bd9-ef64-457f-8f73-78e8f0446bb6" providerId="ADAL" clId="{55D55517-226F-4B77-9C60-B0BCE959FD55}" dt="2025-10-17T08:36:22.525" v="1275" actId="20577"/>
      <pc:docMkLst>
        <pc:docMk/>
      </pc:docMkLst>
      <pc:sldChg chg="modSp new mod">
        <pc:chgData name="Örn Hrafnkelsson - LBS" userId="5e6c9bd9-ef64-457f-8f73-78e8f0446bb6" providerId="ADAL" clId="{55D55517-226F-4B77-9C60-B0BCE959FD55}" dt="2025-10-17T08:02:09.848" v="51" actId="404"/>
        <pc:sldMkLst>
          <pc:docMk/>
          <pc:sldMk cId="1641262132" sldId="256"/>
        </pc:sldMkLst>
        <pc:spChg chg="mod">
          <ac:chgData name="Örn Hrafnkelsson - LBS" userId="5e6c9bd9-ef64-457f-8f73-78e8f0446bb6" providerId="ADAL" clId="{55D55517-226F-4B77-9C60-B0BCE959FD55}" dt="2025-10-17T08:02:09.848" v="51" actId="404"/>
          <ac:spMkLst>
            <pc:docMk/>
            <pc:sldMk cId="1641262132" sldId="256"/>
            <ac:spMk id="2" creationId="{1DFF1C8A-D2F9-50A6-6A89-6F43ADFF9BAB}"/>
          </ac:spMkLst>
        </pc:spChg>
        <pc:spChg chg="mod">
          <ac:chgData name="Örn Hrafnkelsson - LBS" userId="5e6c9bd9-ef64-457f-8f73-78e8f0446bb6" providerId="ADAL" clId="{55D55517-226F-4B77-9C60-B0BCE959FD55}" dt="2025-10-17T08:01:30.288" v="6"/>
          <ac:spMkLst>
            <pc:docMk/>
            <pc:sldMk cId="1641262132" sldId="256"/>
            <ac:spMk id="3" creationId="{71A33C2E-E097-AFFF-9D63-171A2F7DC169}"/>
          </ac:spMkLst>
        </pc:spChg>
      </pc:sldChg>
      <pc:sldChg chg="addSp modSp new mod modClrScheme chgLayout">
        <pc:chgData name="Örn Hrafnkelsson - LBS" userId="5e6c9bd9-ef64-457f-8f73-78e8f0446bb6" providerId="ADAL" clId="{55D55517-226F-4B77-9C60-B0BCE959FD55}" dt="2025-10-17T08:07:18.188" v="192" actId="20577"/>
        <pc:sldMkLst>
          <pc:docMk/>
          <pc:sldMk cId="1704099139" sldId="257"/>
        </pc:sldMkLst>
        <pc:spChg chg="mod ord">
          <ac:chgData name="Örn Hrafnkelsson - LBS" userId="5e6c9bd9-ef64-457f-8f73-78e8f0446bb6" providerId="ADAL" clId="{55D55517-226F-4B77-9C60-B0BCE959FD55}" dt="2025-10-17T08:03:33.296" v="132" actId="700"/>
          <ac:spMkLst>
            <pc:docMk/>
            <pc:sldMk cId="1704099139" sldId="257"/>
            <ac:spMk id="2" creationId="{0762110C-9E64-745D-5D81-0B219EFB8E83}"/>
          </ac:spMkLst>
        </pc:spChg>
        <pc:spChg chg="mod ord">
          <ac:chgData name="Örn Hrafnkelsson - LBS" userId="5e6c9bd9-ef64-457f-8f73-78e8f0446bb6" providerId="ADAL" clId="{55D55517-226F-4B77-9C60-B0BCE959FD55}" dt="2025-10-17T08:04:33.478" v="155" actId="20577"/>
          <ac:spMkLst>
            <pc:docMk/>
            <pc:sldMk cId="1704099139" sldId="257"/>
            <ac:spMk id="3" creationId="{F72C9BBE-0505-287D-9383-9B9062FAB1AB}"/>
          </ac:spMkLst>
        </pc:spChg>
        <pc:spChg chg="add mod ord">
          <ac:chgData name="Örn Hrafnkelsson - LBS" userId="5e6c9bd9-ef64-457f-8f73-78e8f0446bb6" providerId="ADAL" clId="{55D55517-226F-4B77-9C60-B0BCE959FD55}" dt="2025-10-17T08:07:18.188" v="192" actId="20577"/>
          <ac:spMkLst>
            <pc:docMk/>
            <pc:sldMk cId="1704099139" sldId="257"/>
            <ac:spMk id="4" creationId="{8ACC204F-F7E3-C738-EF33-E5CF88463B55}"/>
          </ac:spMkLst>
        </pc:spChg>
      </pc:sldChg>
      <pc:sldChg chg="modSp new mod">
        <pc:chgData name="Örn Hrafnkelsson - LBS" userId="5e6c9bd9-ef64-457f-8f73-78e8f0446bb6" providerId="ADAL" clId="{55D55517-226F-4B77-9C60-B0BCE959FD55}" dt="2025-10-17T08:17:29.326" v="212"/>
        <pc:sldMkLst>
          <pc:docMk/>
          <pc:sldMk cId="3121370684" sldId="258"/>
        </pc:sldMkLst>
        <pc:spChg chg="mod">
          <ac:chgData name="Örn Hrafnkelsson - LBS" userId="5e6c9bd9-ef64-457f-8f73-78e8f0446bb6" providerId="ADAL" clId="{55D55517-226F-4B77-9C60-B0BCE959FD55}" dt="2025-10-17T08:16:56.136" v="209"/>
          <ac:spMkLst>
            <pc:docMk/>
            <pc:sldMk cId="3121370684" sldId="258"/>
            <ac:spMk id="2" creationId="{0731599E-7F90-866A-FC3E-6EDE3EEAD770}"/>
          </ac:spMkLst>
        </pc:spChg>
        <pc:spChg chg="mod">
          <ac:chgData name="Örn Hrafnkelsson - LBS" userId="5e6c9bd9-ef64-457f-8f73-78e8f0446bb6" providerId="ADAL" clId="{55D55517-226F-4B77-9C60-B0BCE959FD55}" dt="2025-10-17T08:17:10.719" v="211" actId="5793"/>
          <ac:spMkLst>
            <pc:docMk/>
            <pc:sldMk cId="3121370684" sldId="258"/>
            <ac:spMk id="3" creationId="{61843E5E-50A0-0061-0BB4-C2CA60926D36}"/>
          </ac:spMkLst>
        </pc:spChg>
        <pc:spChg chg="mod">
          <ac:chgData name="Örn Hrafnkelsson - LBS" userId="5e6c9bd9-ef64-457f-8f73-78e8f0446bb6" providerId="ADAL" clId="{55D55517-226F-4B77-9C60-B0BCE959FD55}" dt="2025-10-17T08:17:29.326" v="212"/>
          <ac:spMkLst>
            <pc:docMk/>
            <pc:sldMk cId="3121370684" sldId="258"/>
            <ac:spMk id="4" creationId="{619D80CA-B95F-D6AD-3A03-BE55D69BF94B}"/>
          </ac:spMkLst>
        </pc:spChg>
      </pc:sldChg>
      <pc:sldChg chg="addSp delSp modSp new mod modClrScheme chgLayout">
        <pc:chgData name="Örn Hrafnkelsson - LBS" userId="5e6c9bd9-ef64-457f-8f73-78e8f0446bb6" providerId="ADAL" clId="{55D55517-226F-4B77-9C60-B0BCE959FD55}" dt="2025-10-17T08:18:20.056" v="217"/>
        <pc:sldMkLst>
          <pc:docMk/>
          <pc:sldMk cId="3365944140" sldId="259"/>
        </pc:sldMkLst>
        <pc:spChg chg="del mod ord">
          <ac:chgData name="Örn Hrafnkelsson - LBS" userId="5e6c9bd9-ef64-457f-8f73-78e8f0446bb6" providerId="ADAL" clId="{55D55517-226F-4B77-9C60-B0BCE959FD55}" dt="2025-10-17T08:17:51.370" v="214" actId="700"/>
          <ac:spMkLst>
            <pc:docMk/>
            <pc:sldMk cId="3365944140" sldId="259"/>
            <ac:spMk id="2" creationId="{5CA53F62-3646-0AE2-8ED6-864E1D7E4AAD}"/>
          </ac:spMkLst>
        </pc:spChg>
        <pc:spChg chg="del mod ord">
          <ac:chgData name="Örn Hrafnkelsson - LBS" userId="5e6c9bd9-ef64-457f-8f73-78e8f0446bb6" providerId="ADAL" clId="{55D55517-226F-4B77-9C60-B0BCE959FD55}" dt="2025-10-17T08:17:51.370" v="214" actId="700"/>
          <ac:spMkLst>
            <pc:docMk/>
            <pc:sldMk cId="3365944140" sldId="259"/>
            <ac:spMk id="3" creationId="{4E56517D-0AE2-67C4-A9CD-2FC010B04060}"/>
          </ac:spMkLst>
        </pc:spChg>
        <pc:spChg chg="del">
          <ac:chgData name="Örn Hrafnkelsson - LBS" userId="5e6c9bd9-ef64-457f-8f73-78e8f0446bb6" providerId="ADAL" clId="{55D55517-226F-4B77-9C60-B0BCE959FD55}" dt="2025-10-17T08:17:51.370" v="214" actId="700"/>
          <ac:spMkLst>
            <pc:docMk/>
            <pc:sldMk cId="3365944140" sldId="259"/>
            <ac:spMk id="4" creationId="{079C6E82-97A3-1A15-6A7E-53C2599E10EB}"/>
          </ac:spMkLst>
        </pc:spChg>
        <pc:spChg chg="add mod ord">
          <ac:chgData name="Örn Hrafnkelsson - LBS" userId="5e6c9bd9-ef64-457f-8f73-78e8f0446bb6" providerId="ADAL" clId="{55D55517-226F-4B77-9C60-B0BCE959FD55}" dt="2025-10-17T08:18:05.406" v="216" actId="20577"/>
          <ac:spMkLst>
            <pc:docMk/>
            <pc:sldMk cId="3365944140" sldId="259"/>
            <ac:spMk id="5" creationId="{F2D248DE-EB6D-5CA8-2A69-93C9A791040F}"/>
          </ac:spMkLst>
        </pc:spChg>
        <pc:spChg chg="add mod ord">
          <ac:chgData name="Örn Hrafnkelsson - LBS" userId="5e6c9bd9-ef64-457f-8f73-78e8f0446bb6" providerId="ADAL" clId="{55D55517-226F-4B77-9C60-B0BCE959FD55}" dt="2025-10-17T08:18:20.056" v="217"/>
          <ac:spMkLst>
            <pc:docMk/>
            <pc:sldMk cId="3365944140" sldId="259"/>
            <ac:spMk id="6" creationId="{14FAF6E7-BEB4-5EE7-1741-3D50A2DA98F0}"/>
          </ac:spMkLst>
        </pc:spChg>
      </pc:sldChg>
      <pc:sldChg chg="modSp new mod">
        <pc:chgData name="Örn Hrafnkelsson - LBS" userId="5e6c9bd9-ef64-457f-8f73-78e8f0446bb6" providerId="ADAL" clId="{55D55517-226F-4B77-9C60-B0BCE959FD55}" dt="2025-10-17T08:20:35.947" v="236" actId="20577"/>
        <pc:sldMkLst>
          <pc:docMk/>
          <pc:sldMk cId="1287515813" sldId="260"/>
        </pc:sldMkLst>
        <pc:spChg chg="mod">
          <ac:chgData name="Örn Hrafnkelsson - LBS" userId="5e6c9bd9-ef64-457f-8f73-78e8f0446bb6" providerId="ADAL" clId="{55D55517-226F-4B77-9C60-B0BCE959FD55}" dt="2025-10-17T08:19:19.086" v="220" actId="20577"/>
          <ac:spMkLst>
            <pc:docMk/>
            <pc:sldMk cId="1287515813" sldId="260"/>
            <ac:spMk id="2" creationId="{32451BDB-BAB7-146F-823F-ADE915EAC723}"/>
          </ac:spMkLst>
        </pc:spChg>
        <pc:spChg chg="mod">
          <ac:chgData name="Örn Hrafnkelsson - LBS" userId="5e6c9bd9-ef64-457f-8f73-78e8f0446bb6" providerId="ADAL" clId="{55D55517-226F-4B77-9C60-B0BCE959FD55}" dt="2025-10-17T08:20:35.947" v="236" actId="20577"/>
          <ac:spMkLst>
            <pc:docMk/>
            <pc:sldMk cId="1287515813" sldId="260"/>
            <ac:spMk id="3" creationId="{47171A7F-3675-1ACE-6D62-33B19A6EE932}"/>
          </ac:spMkLst>
        </pc:spChg>
      </pc:sldChg>
      <pc:sldChg chg="modSp new mod">
        <pc:chgData name="Örn Hrafnkelsson - LBS" userId="5e6c9bd9-ef64-457f-8f73-78e8f0446bb6" providerId="ADAL" clId="{55D55517-226F-4B77-9C60-B0BCE959FD55}" dt="2025-10-17T08:21:48.110" v="256" actId="15"/>
        <pc:sldMkLst>
          <pc:docMk/>
          <pc:sldMk cId="3528470764" sldId="261"/>
        </pc:sldMkLst>
        <pc:spChg chg="mod">
          <ac:chgData name="Örn Hrafnkelsson - LBS" userId="5e6c9bd9-ef64-457f-8f73-78e8f0446bb6" providerId="ADAL" clId="{55D55517-226F-4B77-9C60-B0BCE959FD55}" dt="2025-10-17T08:21:04.018" v="239" actId="20577"/>
          <ac:spMkLst>
            <pc:docMk/>
            <pc:sldMk cId="3528470764" sldId="261"/>
            <ac:spMk id="2" creationId="{734538CD-B61B-D61F-DD86-2D38DFEB6A2A}"/>
          </ac:spMkLst>
        </pc:spChg>
        <pc:spChg chg="mod">
          <ac:chgData name="Örn Hrafnkelsson - LBS" userId="5e6c9bd9-ef64-457f-8f73-78e8f0446bb6" providerId="ADAL" clId="{55D55517-226F-4B77-9C60-B0BCE959FD55}" dt="2025-10-17T08:21:48.110" v="256" actId="15"/>
          <ac:spMkLst>
            <pc:docMk/>
            <pc:sldMk cId="3528470764" sldId="261"/>
            <ac:spMk id="3" creationId="{0DF6B084-EA14-13A1-3BC8-8411D3B0D2A5}"/>
          </ac:spMkLst>
        </pc:spChg>
      </pc:sldChg>
      <pc:sldChg chg="modSp new mod">
        <pc:chgData name="Örn Hrafnkelsson - LBS" userId="5e6c9bd9-ef64-457f-8f73-78e8f0446bb6" providerId="ADAL" clId="{55D55517-226F-4B77-9C60-B0BCE959FD55}" dt="2025-10-17T08:23:11.054" v="279" actId="20577"/>
        <pc:sldMkLst>
          <pc:docMk/>
          <pc:sldMk cId="586769833" sldId="262"/>
        </pc:sldMkLst>
        <pc:spChg chg="mod">
          <ac:chgData name="Örn Hrafnkelsson - LBS" userId="5e6c9bd9-ef64-457f-8f73-78e8f0446bb6" providerId="ADAL" clId="{55D55517-226F-4B77-9C60-B0BCE959FD55}" dt="2025-10-17T08:22:04.745" v="258"/>
          <ac:spMkLst>
            <pc:docMk/>
            <pc:sldMk cId="586769833" sldId="262"/>
            <ac:spMk id="2" creationId="{558225C9-4754-F9EA-0C33-BF568D38B258}"/>
          </ac:spMkLst>
        </pc:spChg>
        <pc:spChg chg="mod">
          <ac:chgData name="Örn Hrafnkelsson - LBS" userId="5e6c9bd9-ef64-457f-8f73-78e8f0446bb6" providerId="ADAL" clId="{55D55517-226F-4B77-9C60-B0BCE959FD55}" dt="2025-10-17T08:23:11.054" v="279" actId="20577"/>
          <ac:spMkLst>
            <pc:docMk/>
            <pc:sldMk cId="586769833" sldId="262"/>
            <ac:spMk id="3" creationId="{F629E085-9CDF-7097-ED49-6059E3246231}"/>
          </ac:spMkLst>
        </pc:spChg>
      </pc:sldChg>
      <pc:sldChg chg="modSp new mod">
        <pc:chgData name="Örn Hrafnkelsson - LBS" userId="5e6c9bd9-ef64-457f-8f73-78e8f0446bb6" providerId="ADAL" clId="{55D55517-226F-4B77-9C60-B0BCE959FD55}" dt="2025-10-17T08:25:43.894" v="398" actId="20577"/>
        <pc:sldMkLst>
          <pc:docMk/>
          <pc:sldMk cId="1358527186" sldId="263"/>
        </pc:sldMkLst>
        <pc:spChg chg="mod">
          <ac:chgData name="Örn Hrafnkelsson - LBS" userId="5e6c9bd9-ef64-457f-8f73-78e8f0446bb6" providerId="ADAL" clId="{55D55517-226F-4B77-9C60-B0BCE959FD55}" dt="2025-10-17T08:23:48.186" v="293" actId="20577"/>
          <ac:spMkLst>
            <pc:docMk/>
            <pc:sldMk cId="1358527186" sldId="263"/>
            <ac:spMk id="2" creationId="{8504EBB8-CBD3-30C6-0EF7-41D24079E299}"/>
          </ac:spMkLst>
        </pc:spChg>
        <pc:spChg chg="mod">
          <ac:chgData name="Örn Hrafnkelsson - LBS" userId="5e6c9bd9-ef64-457f-8f73-78e8f0446bb6" providerId="ADAL" clId="{55D55517-226F-4B77-9C60-B0BCE959FD55}" dt="2025-10-17T08:25:43.894" v="398" actId="20577"/>
          <ac:spMkLst>
            <pc:docMk/>
            <pc:sldMk cId="1358527186" sldId="263"/>
            <ac:spMk id="3" creationId="{296674E1-7955-D7BA-F2A9-AACD31FC620F}"/>
          </ac:spMkLst>
        </pc:spChg>
      </pc:sldChg>
      <pc:sldChg chg="addSp modSp new mod modClrScheme chgLayout">
        <pc:chgData name="Örn Hrafnkelsson - LBS" userId="5e6c9bd9-ef64-457f-8f73-78e8f0446bb6" providerId="ADAL" clId="{55D55517-226F-4B77-9C60-B0BCE959FD55}" dt="2025-10-17T08:30:33.072" v="849" actId="20577"/>
        <pc:sldMkLst>
          <pc:docMk/>
          <pc:sldMk cId="1656666532" sldId="264"/>
        </pc:sldMkLst>
        <pc:spChg chg="mod ord">
          <ac:chgData name="Örn Hrafnkelsson - LBS" userId="5e6c9bd9-ef64-457f-8f73-78e8f0446bb6" providerId="ADAL" clId="{55D55517-226F-4B77-9C60-B0BCE959FD55}" dt="2025-10-17T08:27:30.597" v="563" actId="700"/>
          <ac:spMkLst>
            <pc:docMk/>
            <pc:sldMk cId="1656666532" sldId="264"/>
            <ac:spMk id="2" creationId="{81067C64-CD30-CFAF-0751-2DCA1C6EE847}"/>
          </ac:spMkLst>
        </pc:spChg>
        <pc:spChg chg="mod ord">
          <ac:chgData name="Örn Hrafnkelsson - LBS" userId="5e6c9bd9-ef64-457f-8f73-78e8f0446bb6" providerId="ADAL" clId="{55D55517-226F-4B77-9C60-B0BCE959FD55}" dt="2025-10-17T08:30:29.432" v="834" actId="27636"/>
          <ac:spMkLst>
            <pc:docMk/>
            <pc:sldMk cId="1656666532" sldId="264"/>
            <ac:spMk id="3" creationId="{D6EA0671-BF8C-12FE-4E13-91F392C722F3}"/>
          </ac:spMkLst>
        </pc:spChg>
        <pc:spChg chg="add mod ord">
          <ac:chgData name="Örn Hrafnkelsson - LBS" userId="5e6c9bd9-ef64-457f-8f73-78e8f0446bb6" providerId="ADAL" clId="{55D55517-226F-4B77-9C60-B0BCE959FD55}" dt="2025-10-17T08:30:33.072" v="849" actId="20577"/>
          <ac:spMkLst>
            <pc:docMk/>
            <pc:sldMk cId="1656666532" sldId="264"/>
            <ac:spMk id="4" creationId="{EC5A65D5-948F-2FC1-E00B-C21A3F979AD4}"/>
          </ac:spMkLst>
        </pc:spChg>
      </pc:sldChg>
      <pc:sldChg chg="modSp new mod">
        <pc:chgData name="Örn Hrafnkelsson - LBS" userId="5e6c9bd9-ef64-457f-8f73-78e8f0446bb6" providerId="ADAL" clId="{55D55517-226F-4B77-9C60-B0BCE959FD55}" dt="2025-10-17T08:36:22.525" v="1275" actId="20577"/>
        <pc:sldMkLst>
          <pc:docMk/>
          <pc:sldMk cId="2596509119" sldId="265"/>
        </pc:sldMkLst>
        <pc:spChg chg="mod">
          <ac:chgData name="Örn Hrafnkelsson - LBS" userId="5e6c9bd9-ef64-457f-8f73-78e8f0446bb6" providerId="ADAL" clId="{55D55517-226F-4B77-9C60-B0BCE959FD55}" dt="2025-10-17T08:36:22.525" v="1275" actId="20577"/>
          <ac:spMkLst>
            <pc:docMk/>
            <pc:sldMk cId="2596509119" sldId="265"/>
            <ac:spMk id="2" creationId="{E5F009F4-940C-A505-703A-065083FBDC88}"/>
          </ac:spMkLst>
        </pc:spChg>
        <pc:spChg chg="mod">
          <ac:chgData name="Örn Hrafnkelsson - LBS" userId="5e6c9bd9-ef64-457f-8f73-78e8f0446bb6" providerId="ADAL" clId="{55D55517-226F-4B77-9C60-B0BCE959FD55}" dt="2025-10-17T08:35:42.469" v="1221" actId="20577"/>
          <ac:spMkLst>
            <pc:docMk/>
            <pc:sldMk cId="2596509119" sldId="265"/>
            <ac:spMk id="3" creationId="{2B953B38-2EAD-6A83-1919-3C6A7053B8B1}"/>
          </ac:spMkLst>
        </pc:spChg>
        <pc:spChg chg="mod">
          <ac:chgData name="Örn Hrafnkelsson - LBS" userId="5e6c9bd9-ef64-457f-8f73-78e8f0446bb6" providerId="ADAL" clId="{55D55517-226F-4B77-9C60-B0BCE959FD55}" dt="2025-10-17T08:36:09.122" v="1257" actId="20577"/>
          <ac:spMkLst>
            <pc:docMk/>
            <pc:sldMk cId="2596509119" sldId="265"/>
            <ac:spMk id="4" creationId="{0E1D7859-4BF8-CAB5-E4F1-4D0C383DCEF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8B0B1-178C-0651-79E2-B87A9C10E6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BA92ED-1941-A21C-FB4F-B0B4D9B1A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AAA63F-8984-BAA8-7669-C470F4B33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0A20F-FFEC-4509-B519-B9971CD1998E}" type="datetimeFigureOut">
              <a:rPr lang="is-IS" smtClean="0"/>
              <a:t>17.10.2025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643AD-8C5B-D65A-9606-3282A7C81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2DFFC-75CA-F3C4-3605-57D4F8A89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B7F4-6567-48B7-A90D-E1343A71AEA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153998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C9411-80FA-BAF1-9CD3-10EF92623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6A22D-81EE-97C3-968A-AD845F8DB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D7050-6880-180E-E6FD-778D69A08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0A20F-FFEC-4509-B519-B9971CD1998E}" type="datetimeFigureOut">
              <a:rPr lang="is-IS" smtClean="0"/>
              <a:t>17.10.2025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5941D-4BC3-2245-6E87-726F33FA5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9F593-FD4F-EF8F-929B-F78AE3A43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B7F4-6567-48B7-A90D-E1343A71AEA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534534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42D3D-AF62-3182-754D-F061EA16B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AC6470-9A4E-2B73-8CD5-489135D53F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4745F9-D40C-66AD-8830-89E3BA116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0A20F-FFEC-4509-B519-B9971CD1998E}" type="datetimeFigureOut">
              <a:rPr lang="is-IS" smtClean="0"/>
              <a:t>17.10.2025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0FC3E-650C-179A-0CEE-2A3255463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08D19-8DF5-3DFC-F44D-891B3B339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B7F4-6567-48B7-A90D-E1343A71AEA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144967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E25E5-B3EB-05B6-050A-99170482F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EB753-430C-82B0-1EF2-D582046BB4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685733-2A97-B230-D29E-677448F295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221FB2-FFE5-C53C-F03F-4DF9B21FB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0A20F-FFEC-4509-B519-B9971CD1998E}" type="datetimeFigureOut">
              <a:rPr lang="is-IS" smtClean="0"/>
              <a:t>17.10.2025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72FEA2-4861-092C-5982-1B9C2A8E1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27F63D-1460-847C-7EBC-51F1A4A8A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B7F4-6567-48B7-A90D-E1343A71AEA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549422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60110-F600-FFA2-9402-4896A5E43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A3CAE5-9DF6-9DE8-1E38-5000648B4F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D2AB3E-CB7A-05BA-14EA-186F89E51A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D66FA8-D0A0-43A1-2212-545A2BB97A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CB6E9C-CF6C-DAB7-4ECB-79607FA5A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E98D8A-B359-A85A-FA11-6CB3410F2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0A20F-FFEC-4509-B519-B9971CD1998E}" type="datetimeFigureOut">
              <a:rPr lang="is-IS" smtClean="0"/>
              <a:t>17.10.2025</a:t>
            </a:fld>
            <a:endParaRPr lang="is-I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905B05-E8D3-BE62-B99C-093F638DB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3D68E2-97E3-1EDF-F177-9476FF883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B7F4-6567-48B7-A90D-E1343A71AEA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41643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8A6EE-70C2-A92A-DCDD-6E6DD0293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FEDB19-6661-AE19-37A7-1C8F61CD8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0A20F-FFEC-4509-B519-B9971CD1998E}" type="datetimeFigureOut">
              <a:rPr lang="is-IS" smtClean="0"/>
              <a:t>17.10.2025</a:t>
            </a:fld>
            <a:endParaRPr lang="is-I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1E3E5B-3B57-7564-F7CB-6495BE225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927380-42AD-A7B0-D4C8-56B5BF285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B7F4-6567-48B7-A90D-E1343A71AEA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4289619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E663D8-1CBF-6945-AF26-AEBDEB260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0A20F-FFEC-4509-B519-B9971CD1998E}" type="datetimeFigureOut">
              <a:rPr lang="is-IS" smtClean="0"/>
              <a:t>17.10.2025</a:t>
            </a:fld>
            <a:endParaRPr lang="is-I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5CA4B4-5AB4-D15B-38BA-F9BBCF943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C5021C-BF0D-BD84-F362-7B9FEDD43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B7F4-6567-48B7-A90D-E1343A71AEA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591341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B06D7-16B3-124C-56DB-BAC0AB126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7FD4A-CB33-4E26-1850-5EBD84738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5F579-7E47-F80F-2A2C-706960D851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143031-43A7-C7D7-0CCD-6AE16E8B0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0A20F-FFEC-4509-B519-B9971CD1998E}" type="datetimeFigureOut">
              <a:rPr lang="is-IS" smtClean="0"/>
              <a:t>17.10.2025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CE6545-D84A-DFDC-10FC-D600E5ADB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560D30-D9AC-B97C-1C72-C2A1119D6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B7F4-6567-48B7-A90D-E1343A71AEA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20105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722AC-9E08-A013-3178-BDB09E8C3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95AC94-F243-05D6-5477-9458E7AB3F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s-I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AD5E68-6803-5A51-890E-4FAE52ACFE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81B75C-D937-7A4B-2261-6CD19216E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0A20F-FFEC-4509-B519-B9971CD1998E}" type="datetimeFigureOut">
              <a:rPr lang="is-IS" smtClean="0"/>
              <a:t>17.10.2025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4DF01A-AAFF-5976-E2F2-9A0690F13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EEBC06-E973-9F49-9687-D965DF71A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B7F4-6567-48B7-A90D-E1343A71AEA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168231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18EA5-CCD6-3C56-C323-64B3A604A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073681-D947-FF59-2D67-9548FD0411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E06B7E-6908-09AA-48C0-E2C029EC7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0A20F-FFEC-4509-B519-B9971CD1998E}" type="datetimeFigureOut">
              <a:rPr lang="is-IS" smtClean="0"/>
              <a:t>17.10.2025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8A58B6-800E-5E0B-188E-D6E9279A7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A52E6E-F838-1D62-7824-6A7717D23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B7F4-6567-48B7-A90D-E1343A71AEA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54202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31B67B-DC83-B57E-E86B-225C17737F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9FB118-B7FA-FD62-DB8B-39B1E578CA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16B93-AEE6-1A29-5C32-34ADD62FB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0A20F-FFEC-4509-B519-B9971CD1998E}" type="datetimeFigureOut">
              <a:rPr lang="is-IS" smtClean="0"/>
              <a:t>17.10.2025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0BBCB-B7D7-87D6-C0CE-850A4647A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2D326-15A5-C7D0-836B-F81F34A89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B7F4-6567-48B7-A90D-E1343A71AEA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5972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D0366D-2D35-D594-BAA2-F24DDB222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129A07-0266-BDAC-7145-2CB78ECF9B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40E3C-B9CE-5621-72CE-E1046307DD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E0A20F-FFEC-4509-B519-B9971CD1998E}" type="datetimeFigureOut">
              <a:rPr lang="is-IS" smtClean="0"/>
              <a:t>17.10.2025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CA773-0D69-1025-CC03-86A77C6EFB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9F923E-01E5-C98E-D96F-50E9F2FAD9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B5B7F4-6567-48B7-A90D-E1343A71AEA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411464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s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F1C8A-D2F9-50A6-6A89-6F43ADFF9B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s-IS" dirty="0"/>
              <a:t>Landsbókasafn Íslands – Háskólabókasafn </a:t>
            </a:r>
            <a:br>
              <a:rPr lang="is-IS" dirty="0"/>
            </a:br>
            <a:r>
              <a:rPr lang="is-IS" sz="4900" dirty="0"/>
              <a:t>Hugmyndir um framtíð</a:t>
            </a:r>
            <a:endParaRPr lang="is-I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A33C2E-E097-AFFF-9D63-171A2F7DC1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s-IS" dirty="0"/>
              <a:t>Landsfundur Upplýsingar 2025 – Selfossi</a:t>
            </a:r>
            <a:br>
              <a:rPr lang="is-IS" dirty="0"/>
            </a:br>
            <a:r>
              <a:rPr lang="is-IS" dirty="0"/>
              <a:t>Föstudagur 17. október 2025</a:t>
            </a:r>
            <a:br>
              <a:rPr lang="is-IS" dirty="0"/>
            </a:b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1641262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2110C-9E64-745D-5D81-0B219EFB8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Gervigreindin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C9BBE-0505-287D-9383-9B9062FAB1A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is-IS" dirty="0"/>
              <a:t>Stóra bomban</a:t>
            </a:r>
          </a:p>
          <a:p>
            <a:r>
              <a:rPr lang="is-IS" dirty="0"/>
              <a:t>Ráðherrann maí 2024</a:t>
            </a:r>
          </a:p>
          <a:p>
            <a:r>
              <a:rPr lang="is-IS" dirty="0"/>
              <a:t>Hvað getur safnið gert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CC204F-F7E3-C738-EF33-E5CF88463B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740229"/>
            <a:ext cx="5181600" cy="5436734"/>
          </a:xfrm>
        </p:spPr>
        <p:txBody>
          <a:bodyPr/>
          <a:lstStyle/>
          <a:p>
            <a:pPr marL="0" indent="0">
              <a:buNone/>
            </a:pPr>
            <a:r>
              <a:rPr lang="is-IS" sz="4400" dirty="0">
                <a:latin typeface="+mj-lt"/>
                <a:ea typeface="+mj-ea"/>
                <a:cs typeface="+mj-cs"/>
              </a:rPr>
              <a:t>Heildin</a:t>
            </a:r>
          </a:p>
          <a:p>
            <a:pPr marL="0" indent="0">
              <a:buNone/>
            </a:pPr>
            <a:endParaRPr lang="is-IS" dirty="0"/>
          </a:p>
          <a:p>
            <a:pPr marL="0" indent="0">
              <a:buNone/>
            </a:pPr>
            <a:r>
              <a:rPr lang="is-IS" dirty="0"/>
              <a:t>Allar gerðir af bókasöfnum: </a:t>
            </a:r>
          </a:p>
          <a:p>
            <a:r>
              <a:rPr lang="is-IS" dirty="0"/>
              <a:t>almennings­bókasöfn; </a:t>
            </a:r>
          </a:p>
          <a:p>
            <a:r>
              <a:rPr lang="is-IS" dirty="0"/>
              <a:t>grunnskólabókasöfn, </a:t>
            </a:r>
          </a:p>
          <a:p>
            <a:r>
              <a:rPr lang="is-IS" dirty="0"/>
              <a:t>framhaldsskólabókasöfn, </a:t>
            </a:r>
          </a:p>
          <a:p>
            <a:r>
              <a:rPr lang="is-IS" dirty="0"/>
              <a:t>önnur háskólabókasöfn </a:t>
            </a:r>
          </a:p>
          <a:p>
            <a:r>
              <a:rPr lang="is-IS" dirty="0"/>
              <a:t>sérfræði- og rannsóknarbókasöfn.</a:t>
            </a:r>
          </a:p>
        </p:txBody>
      </p:sp>
    </p:spTree>
    <p:extLst>
      <p:ext uri="{BB962C8B-B14F-4D97-AF65-F5344CB8AC3E}">
        <p14:creationId xmlns:p14="http://schemas.microsoft.com/office/powerpoint/2010/main" val="1704099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1599E-7F90-866A-FC3E-6EDE3EEAD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Höfuð- og kjarnaverkefni safnsins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43E5E-50A0-0061-0BB4-C2CA60926D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is-IS" dirty="0"/>
              <a:t>Safna </a:t>
            </a:r>
          </a:p>
          <a:p>
            <a:pPr lvl="0"/>
            <a:r>
              <a:rPr lang="is-IS" dirty="0"/>
              <a:t>Skrá</a:t>
            </a:r>
          </a:p>
          <a:p>
            <a:pPr lvl="0"/>
            <a:r>
              <a:rPr lang="is-IS" dirty="0"/>
              <a:t>Varðveita </a:t>
            </a:r>
          </a:p>
          <a:p>
            <a:pPr lvl="0"/>
            <a:r>
              <a:rPr lang="is-IS" dirty="0"/>
              <a:t>Aðgengi </a:t>
            </a:r>
          </a:p>
          <a:p>
            <a:pPr lvl="0"/>
            <a:r>
              <a:rPr lang="is-IS" dirty="0"/>
              <a:t>Miðla </a:t>
            </a:r>
          </a:p>
          <a:p>
            <a:pPr lvl="0"/>
            <a:r>
              <a:rPr lang="is-IS" dirty="0"/>
              <a:t>Þjóna </a:t>
            </a:r>
          </a:p>
          <a:p>
            <a:pPr lvl="0"/>
            <a:r>
              <a:rPr lang="is-IS" dirty="0"/>
              <a:t>Rannsaka </a:t>
            </a:r>
          </a:p>
          <a:p>
            <a:pPr marL="0" indent="0">
              <a:buNone/>
            </a:pPr>
            <a:endParaRPr lang="is-I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9D80CA-B95F-D6AD-3A03-BE55D69BF94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lang="is-IS" dirty="0"/>
              <a:t>Rannsóknabókasafn </a:t>
            </a:r>
          </a:p>
          <a:p>
            <a:pPr lvl="0"/>
            <a:r>
              <a:rPr lang="is-IS" dirty="0"/>
              <a:t>Háskólabókasafn </a:t>
            </a:r>
          </a:p>
          <a:p>
            <a:pPr lvl="0"/>
            <a:r>
              <a:rPr lang="is-IS" dirty="0"/>
              <a:t>Þjóðbókasafn </a:t>
            </a:r>
          </a:p>
          <a:p>
            <a:pPr lvl="0"/>
            <a:r>
              <a:rPr lang="is-IS" dirty="0"/>
              <a:t>Háskólastofnun</a:t>
            </a:r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3121370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2D248DE-EB6D-5CA8-2A69-93C9A7910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Þjóðbókasafn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FAF6E7-BEB4-5EE7-1741-3D50A2DA98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is-IS" dirty="0"/>
              <a:t>Varðveita og safna einstökum frumheimildum (menningararfurinn)</a:t>
            </a:r>
          </a:p>
          <a:p>
            <a:pPr lvl="2"/>
            <a:r>
              <a:rPr lang="is-IS" dirty="0"/>
              <a:t>Skylduskilin: Prent – Hljóðrit – Kvikmyndir og sjónvarpsefni</a:t>
            </a:r>
          </a:p>
          <a:p>
            <a:pPr lvl="1"/>
            <a:r>
              <a:rPr lang="is-IS" dirty="0"/>
              <a:t>Skrá einstakar frumheimildir – </a:t>
            </a:r>
            <a:r>
              <a:rPr lang="is-IS" b="1" dirty="0"/>
              <a:t>grundvöllur alls er skrár</a:t>
            </a:r>
            <a:r>
              <a:rPr lang="is-IS" dirty="0"/>
              <a:t> </a:t>
            </a:r>
          </a:p>
          <a:p>
            <a:pPr lvl="1"/>
            <a:r>
              <a:rPr lang="is-IS" dirty="0"/>
              <a:t>Gamall frasi = „linked data“ – tengd gögn</a:t>
            </a:r>
          </a:p>
          <a:p>
            <a:pPr lvl="1"/>
            <a:r>
              <a:rPr lang="is-IS" dirty="0"/>
              <a:t>Ekki gleyma handritum og einkaskjalasöfnum</a:t>
            </a:r>
          </a:p>
          <a:p>
            <a:pPr lvl="1"/>
            <a:r>
              <a:rPr lang="is-IS" dirty="0"/>
              <a:t>Miðla frumheimildum = stórkostlegasta stökkið inn í framtíðina </a:t>
            </a:r>
          </a:p>
          <a:p>
            <a:pPr lvl="1"/>
            <a:r>
              <a:rPr lang="is-IS" dirty="0"/>
              <a:t>Stafræn miðlun – veita aðgengi – gögn fyrir rannsóknir </a:t>
            </a:r>
          </a:p>
          <a:p>
            <a:pPr lvl="1"/>
            <a:r>
              <a:rPr lang="is-IS" dirty="0"/>
              <a:t>Þar með er komið að öllu samkrullinu fram og til baka</a:t>
            </a:r>
          </a:p>
          <a:p>
            <a:pPr lvl="2"/>
            <a:r>
              <a:rPr lang="is-IS" dirty="0"/>
              <a:t>Þjóðbókasafnið tengist háskóla- og rannsóknarbókabókasafninu</a:t>
            </a:r>
          </a:p>
          <a:p>
            <a:pPr lvl="3"/>
            <a:r>
              <a:rPr lang="is-IS" dirty="0"/>
              <a:t>Frumheimildir til rannsókna</a:t>
            </a:r>
          </a:p>
          <a:p>
            <a:pPr lvl="3"/>
            <a:r>
              <a:rPr lang="is-IS" dirty="0"/>
              <a:t>Þar með sagt, frumheimildarnar og skrárnar er innviður </a:t>
            </a:r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3365944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51BDB-BAB7-146F-823F-ADE915EAC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Háskólabókasafn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71A7F-3675-1ACE-6D62-33B19A6EE9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Bókasafn Háskóla Íslands</a:t>
            </a:r>
          </a:p>
          <a:p>
            <a:r>
              <a:rPr lang="is-IS" dirty="0"/>
              <a:t>Fræðibækur – þjónar nemendum og kennurum</a:t>
            </a:r>
          </a:p>
          <a:p>
            <a:r>
              <a:rPr lang="is-IS" dirty="0"/>
              <a:t>Áþreifanlegur safnkostur – verður grisjuninni að bráð</a:t>
            </a:r>
          </a:p>
          <a:p>
            <a:r>
              <a:rPr lang="is-IS" dirty="0"/>
              <a:t>Óáþreifanlegur safnkostur – vaxtarbroddur</a:t>
            </a:r>
          </a:p>
          <a:p>
            <a:r>
              <a:rPr lang="is-IS" dirty="0"/>
              <a:t>Stjórn og uppbygging á safnkosti – það er meginverkefni okkar</a:t>
            </a:r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1287515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538CD-B61B-D61F-DD86-2D38DFEB6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Rannsóknarbókasafn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6B084-EA14-13A1-3BC8-8411D3B0D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Þjóna rannsóknarsamfélaginu, líka atvinnulífin og listum</a:t>
            </a:r>
          </a:p>
          <a:p>
            <a:r>
              <a:rPr lang="is-IS" dirty="0"/>
              <a:t>Safnið – bókasafnaheimurinn haft frumkvæði að verkefnum</a:t>
            </a:r>
          </a:p>
          <a:p>
            <a:r>
              <a:rPr lang="is-IS" dirty="0"/>
              <a:t>Landsaðgangur að í tímaritum og gagnasöfnum</a:t>
            </a:r>
          </a:p>
          <a:p>
            <a:r>
              <a:rPr lang="is-IS" dirty="0"/>
              <a:t>Rannsóknarþjónusta – IRIS – Opin vísindi og Opin aðgangur</a:t>
            </a:r>
          </a:p>
          <a:p>
            <a:r>
              <a:rPr lang="is-IS" dirty="0"/>
              <a:t>Notendur líta á þetta sem sjálfsagðan hlut</a:t>
            </a:r>
          </a:p>
          <a:p>
            <a:r>
              <a:rPr lang="is-IS" dirty="0"/>
              <a:t>Rekstrarmódel landsaðgangs – innviður sem þarf að rækta</a:t>
            </a:r>
          </a:p>
          <a:p>
            <a:r>
              <a:rPr lang="is-IS" dirty="0"/>
              <a:t>Vera rannsóknarinnviður: </a:t>
            </a:r>
          </a:p>
          <a:p>
            <a:pPr lvl="1"/>
            <a:r>
              <a:rPr lang="is-IS" dirty="0"/>
              <a:t>Frumheimildir, fræðirit, gagnagrunnar, tímarit</a:t>
            </a:r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3528470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225C9-4754-F9EA-0C33-BF568D38B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Háskólastofnun </a:t>
            </a:r>
            <a:br>
              <a:rPr lang="is-IS" dirty="0"/>
            </a:br>
            <a:endParaRPr lang="is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9E085-9CDF-7097-ED49-6059E3246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Stunda rannsóknir á verksviðum safnsins</a:t>
            </a:r>
          </a:p>
          <a:p>
            <a:r>
              <a:rPr lang="is-IS" dirty="0"/>
              <a:t>Frumkvæði</a:t>
            </a:r>
          </a:p>
          <a:p>
            <a:r>
              <a:rPr lang="is-IS" dirty="0"/>
              <a:t>Vera gerandi í rannsóknum og öllum starfssviðum safnsins </a:t>
            </a:r>
          </a:p>
          <a:p>
            <a:r>
              <a:rPr lang="is-IS" dirty="0"/>
              <a:t>Ómótað </a:t>
            </a:r>
          </a:p>
          <a:p>
            <a:pPr lvl="1"/>
            <a:r>
              <a:rPr lang="is-IS" dirty="0"/>
              <a:t>Þjónustu</a:t>
            </a:r>
          </a:p>
          <a:p>
            <a:pPr lvl="1"/>
            <a:r>
              <a:rPr lang="is-IS" dirty="0"/>
              <a:t>Varðveislu</a:t>
            </a:r>
          </a:p>
          <a:p>
            <a:pPr lvl="1"/>
            <a:r>
              <a:rPr lang="is-IS" dirty="0"/>
              <a:t>Aðföngum </a:t>
            </a:r>
          </a:p>
          <a:p>
            <a:pPr lvl="1"/>
            <a:r>
              <a:rPr lang="is-IS" dirty="0"/>
              <a:t>Skráningu</a:t>
            </a:r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586769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4EBB8-CBD3-30C6-0EF7-41D24079E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Meginstef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674E1-7955-D7BA-F2A9-AACD31FC62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Þjónusta</a:t>
            </a:r>
          </a:p>
          <a:p>
            <a:r>
              <a:rPr lang="is-IS" dirty="0"/>
              <a:t>Koma gögnunum á framfæri </a:t>
            </a:r>
          </a:p>
          <a:p>
            <a:r>
              <a:rPr lang="is-IS" dirty="0"/>
              <a:t>Tilgangurinn</a:t>
            </a:r>
          </a:p>
          <a:p>
            <a:r>
              <a:rPr lang="is-IS" dirty="0"/>
              <a:t>Innviður – Safnið er innviður</a:t>
            </a:r>
          </a:p>
          <a:p>
            <a:r>
              <a:rPr lang="is-IS" dirty="0"/>
              <a:t>Rannsóknarinnviður</a:t>
            </a:r>
          </a:p>
          <a:p>
            <a:r>
              <a:rPr lang="is-IS" dirty="0"/>
              <a:t>Mynda heild</a:t>
            </a:r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1358527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67C64-CD30-CFAF-0751-2DCA1C6EE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Bland í poka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A0671-BF8C-12FE-4E13-91F392C722F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is-IS" dirty="0"/>
              <a:t>Gervigreindin</a:t>
            </a:r>
          </a:p>
          <a:p>
            <a:pPr lvl="1"/>
            <a:r>
              <a:rPr lang="is-IS" dirty="0"/>
              <a:t>Stefna í smíðum</a:t>
            </a:r>
          </a:p>
          <a:p>
            <a:pPr lvl="1"/>
            <a:r>
              <a:rPr lang="is-IS" dirty="0"/>
              <a:t>Góð gögn</a:t>
            </a:r>
          </a:p>
          <a:p>
            <a:pPr lvl="1"/>
            <a:r>
              <a:rPr lang="is-IS" dirty="0"/>
              <a:t>Skemman og Kínverjarnir</a:t>
            </a:r>
          </a:p>
          <a:p>
            <a:pPr lvl="1"/>
            <a:r>
              <a:rPr lang="is-IS" dirty="0"/>
              <a:t>Þjálfa gagnrýna hugsun</a:t>
            </a:r>
          </a:p>
          <a:p>
            <a:pPr lvl="1"/>
            <a:r>
              <a:rPr lang="is-IS" dirty="0"/>
              <a:t>Upplýsingalæsi </a:t>
            </a:r>
          </a:p>
          <a:p>
            <a:pPr lvl="1"/>
            <a:r>
              <a:rPr lang="is-IS" dirty="0"/>
              <a:t>Gervigreindarlæsi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5A65D5-948F-2FC1-E00B-C21A3F979AD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is-IS" dirty="0"/>
              <a:t>Virk þátttaka</a:t>
            </a:r>
          </a:p>
          <a:p>
            <a:pPr lvl="1"/>
            <a:r>
              <a:rPr lang="is-IS" dirty="0"/>
              <a:t>Samfélagsþátttaka</a:t>
            </a:r>
          </a:p>
          <a:p>
            <a:pPr lvl="1"/>
            <a:r>
              <a:rPr lang="is-IS" dirty="0"/>
              <a:t>Virkja notendur</a:t>
            </a:r>
          </a:p>
          <a:p>
            <a:pPr lvl="1"/>
            <a:r>
              <a:rPr lang="is-IS" dirty="0"/>
              <a:t>Lýðræðisvettvangur</a:t>
            </a:r>
          </a:p>
          <a:p>
            <a:pPr lvl="1"/>
            <a:r>
              <a:rPr lang="is-IS" dirty="0"/>
              <a:t>Samfélagsvirði bókasafna</a:t>
            </a:r>
          </a:p>
          <a:p>
            <a:r>
              <a:rPr lang="is-IS" dirty="0"/>
              <a:t>Menntun </a:t>
            </a:r>
          </a:p>
          <a:p>
            <a:pPr lvl="1"/>
            <a:r>
              <a:rPr lang="is-IS" dirty="0"/>
              <a:t>Bókasafns- og upplýsingafræði</a:t>
            </a:r>
          </a:p>
          <a:p>
            <a:pPr lvl="1"/>
            <a:r>
              <a:rPr lang="is-IS" dirty="0"/>
              <a:t>Móta menntun</a:t>
            </a:r>
          </a:p>
          <a:p>
            <a:pPr lvl="1"/>
            <a:r>
              <a:rPr lang="is-IS" dirty="0"/>
              <a:t>Upplýsingafræði – Gagnafræði</a:t>
            </a:r>
          </a:p>
          <a:p>
            <a:pPr lvl="1"/>
            <a:r>
              <a:rPr lang="is-IS" dirty="0"/>
              <a:t>Lýsigögn – Lýsigagnastefna</a:t>
            </a:r>
          </a:p>
          <a:p>
            <a:pPr lvl="1"/>
            <a:r>
              <a:rPr lang="is-IS" dirty="0"/>
              <a:t>Stafræn vísindi</a:t>
            </a:r>
          </a:p>
          <a:p>
            <a:pPr lvl="1"/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1656666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009F4-940C-A505-703A-065083FBD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Sameiningar safna og smávegis annað</a:t>
            </a:r>
            <a:endParaRPr lang="is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53B38-2EAD-6A83-1919-3C6A7053B8B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s-IS" dirty="0"/>
              <a:t>LBS – HBS + KMS + HLBS = !?!</a:t>
            </a:r>
          </a:p>
          <a:p>
            <a:r>
              <a:rPr lang="is-IS" dirty="0"/>
              <a:t>Fagleg nálgun – þjónusta</a:t>
            </a:r>
          </a:p>
          <a:p>
            <a:r>
              <a:rPr lang="is-IS" dirty="0"/>
              <a:t>Skylduskilasafn og þjónustusafn</a:t>
            </a:r>
          </a:p>
          <a:p>
            <a:r>
              <a:rPr lang="is-IS" dirty="0"/>
              <a:t>Breytingar á lögum</a:t>
            </a:r>
          </a:p>
          <a:p>
            <a:pPr lvl="1"/>
            <a:r>
              <a:rPr lang="is-IS" dirty="0"/>
              <a:t>Lbs – Hbs</a:t>
            </a:r>
          </a:p>
          <a:p>
            <a:pPr lvl="1"/>
            <a:r>
              <a:rPr lang="is-IS" dirty="0"/>
              <a:t>Kvikmyndalög</a:t>
            </a:r>
          </a:p>
          <a:p>
            <a:pPr lvl="1"/>
            <a:r>
              <a:rPr lang="is-IS" dirty="0"/>
              <a:t>Bókasafnalög</a:t>
            </a:r>
          </a:p>
          <a:p>
            <a:r>
              <a:rPr lang="is-IS" dirty="0"/>
              <a:t>Bókasafnalög</a:t>
            </a:r>
          </a:p>
          <a:p>
            <a:pPr lvl="1"/>
            <a:r>
              <a:rPr lang="is-IS" dirty="0"/>
              <a:t>Bókasafnaráð</a:t>
            </a:r>
          </a:p>
          <a:p>
            <a:pPr lvl="1"/>
            <a:r>
              <a:rPr lang="is-IS" dirty="0"/>
              <a:t>Bókasafnssjóður</a:t>
            </a:r>
          </a:p>
          <a:p>
            <a:pPr lvl="1"/>
            <a:r>
              <a:rPr lang="is-IS" dirty="0"/>
              <a:t>Bókasafnsstefna</a:t>
            </a:r>
          </a:p>
          <a:p>
            <a:pPr lvl="1"/>
            <a:endParaRPr lang="is-I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1D7859-4BF8-CAB5-E4F1-4D0C383DCEF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s-IS" dirty="0"/>
              <a:t>Bókmenntastefna</a:t>
            </a:r>
          </a:p>
          <a:p>
            <a:r>
              <a:rPr lang="is-IS" dirty="0"/>
              <a:t>Tónlistarstefna</a:t>
            </a:r>
          </a:p>
          <a:p>
            <a:r>
              <a:rPr lang="is-IS" dirty="0"/>
              <a:t>Menntastefna</a:t>
            </a:r>
          </a:p>
          <a:p>
            <a:r>
              <a:rPr lang="is-IS" dirty="0"/>
              <a:t>Tölfræði </a:t>
            </a:r>
          </a:p>
          <a:p>
            <a:pPr lvl="1"/>
            <a:r>
              <a:rPr lang="is-IS" dirty="0"/>
              <a:t>Skráning </a:t>
            </a:r>
          </a:p>
          <a:p>
            <a:pPr lvl="1"/>
            <a:r>
              <a:rPr lang="is-IS" dirty="0"/>
              <a:t>Fjöldi </a:t>
            </a:r>
          </a:p>
          <a:p>
            <a:pPr lvl="1"/>
            <a:r>
              <a:rPr lang="is-IS" dirty="0"/>
              <a:t>Notkun</a:t>
            </a:r>
          </a:p>
          <a:p>
            <a:pPr lvl="1"/>
            <a:r>
              <a:rPr lang="is-IS" dirty="0"/>
              <a:t>Mælanleiki</a:t>
            </a:r>
          </a:p>
          <a:p>
            <a:pPr lvl="1"/>
            <a:r>
              <a:rPr lang="is-IS" dirty="0"/>
              <a:t>Rannsóknir</a:t>
            </a:r>
          </a:p>
          <a:p>
            <a:r>
              <a:rPr lang="is-IS" dirty="0"/>
              <a:t>Áhrifavaldar</a:t>
            </a:r>
          </a:p>
        </p:txBody>
      </p:sp>
    </p:spTree>
    <p:extLst>
      <p:ext uri="{BB962C8B-B14F-4D97-AF65-F5344CB8AC3E}">
        <p14:creationId xmlns:p14="http://schemas.microsoft.com/office/powerpoint/2010/main" val="2596509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32c8635-550b-4738-b898-74f1b0d54758">
      <Terms xmlns="http://schemas.microsoft.com/office/infopath/2007/PartnerControls"/>
    </lcf76f155ced4ddcb4097134ff3c332f>
    <TaxCatchAll xmlns="7bdecb41-b1f5-4bf8-90c0-53094eb26dd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0F51975802524BA56F67E1A5A28091" ma:contentTypeVersion="12" ma:contentTypeDescription="Create a new document." ma:contentTypeScope="" ma:versionID="20b7fb07c87f048224ac10eedc898f98">
  <xsd:schema xmlns:xsd="http://www.w3.org/2001/XMLSchema" xmlns:xs="http://www.w3.org/2001/XMLSchema" xmlns:p="http://schemas.microsoft.com/office/2006/metadata/properties" xmlns:ns2="a32c8635-550b-4738-b898-74f1b0d54758" xmlns:ns3="7bdecb41-b1f5-4bf8-90c0-53094eb26dd5" targetNamespace="http://schemas.microsoft.com/office/2006/metadata/properties" ma:root="true" ma:fieldsID="8cdc6b3a64b3314be63f260f66de4e9e" ns2:_="" ns3:_="">
    <xsd:import namespace="a32c8635-550b-4738-b898-74f1b0d54758"/>
    <xsd:import namespace="7bdecb41-b1f5-4bf8-90c0-53094eb26d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2c8635-550b-4738-b898-74f1b0d547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ea1d401-ac04-46f1-9878-c8838732bb8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decb41-b1f5-4bf8-90c0-53094eb26dd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1e73c73-e75a-4f40-bc45-df771f5480a1}" ma:internalName="TaxCatchAll" ma:showField="CatchAllData" ma:web="7bdecb41-b1f5-4bf8-90c0-53094eb26d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85721FD-E0ED-4406-827E-35C5E9693B1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0DE67CB-0A33-4CFF-8929-62F0185F1BA6}">
  <ds:schemaRefs>
    <ds:schemaRef ds:uri="http://schemas.microsoft.com/office/2006/metadata/properties"/>
    <ds:schemaRef ds:uri="http://schemas.microsoft.com/office/infopath/2007/PartnerControls"/>
    <ds:schemaRef ds:uri="a32c8635-550b-4738-b898-74f1b0d54758"/>
    <ds:schemaRef ds:uri="7bdecb41-b1f5-4bf8-90c0-53094eb26dd5"/>
  </ds:schemaRefs>
</ds:datastoreItem>
</file>

<file path=customXml/itemProps3.xml><?xml version="1.0" encoding="utf-8"?>
<ds:datastoreItem xmlns:ds="http://schemas.openxmlformats.org/officeDocument/2006/customXml" ds:itemID="{3F3BA840-152E-49A2-A9BB-DB1DC74EF3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2c8635-550b-4738-b898-74f1b0d54758"/>
    <ds:schemaRef ds:uri="7bdecb41-b1f5-4bf8-90c0-53094eb26d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355</Words>
  <Application>Microsoft Office PowerPoint</Application>
  <PresentationFormat>Widescreen</PresentationFormat>
  <Paragraphs>110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Landsbókasafn Íslands – Háskólabókasafn  Hugmyndir um framtíð</vt:lpstr>
      <vt:lpstr>Gervigreindin</vt:lpstr>
      <vt:lpstr>Höfuð- og kjarnaverkefni safnsins </vt:lpstr>
      <vt:lpstr>Þjóðbókasafn </vt:lpstr>
      <vt:lpstr>Háskólabókasafn </vt:lpstr>
      <vt:lpstr>Rannsóknarbókasafn </vt:lpstr>
      <vt:lpstr>Háskólastofnun  </vt:lpstr>
      <vt:lpstr>Meginstef</vt:lpstr>
      <vt:lpstr>Bland í poka</vt:lpstr>
      <vt:lpstr>Sameiningar safna og smávegis annað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Örn Hrafnkelsson - LBS</dc:creator>
  <cp:lastModifiedBy>Örn Hrafnkelsson - LBS</cp:lastModifiedBy>
  <cp:revision>1</cp:revision>
  <dcterms:created xsi:type="dcterms:W3CDTF">2025-10-17T08:00:20Z</dcterms:created>
  <dcterms:modified xsi:type="dcterms:W3CDTF">2025-10-17T08:36:31Z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0x010100E90F51975802524BA56F67E1A5A28091</vt:lpwstr>
  </property>
  <property fmtid="{D5CDD505-2E9C-101B-9397-08002B2CF9AE}" pid="3" name="MediaServiceImageTags">
    <vt:lpwstr/>
  </property>
</Properties>
</file>